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charts/chart2.xml" ContentType="application/vnd.openxmlformats-officedocument.drawingml.chart+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4" r:id="rId1"/>
    <p:sldMasterId id="2147483738" r:id="rId2"/>
  </p:sldMasterIdLst>
  <p:notesMasterIdLst>
    <p:notesMasterId r:id="rId10"/>
  </p:notesMasterIdLst>
  <p:sldIdLst>
    <p:sldId id="256" r:id="rId3"/>
    <p:sldId id="351" r:id="rId4"/>
    <p:sldId id="362" r:id="rId5"/>
    <p:sldId id="363" r:id="rId6"/>
    <p:sldId id="364" r:id="rId7"/>
    <p:sldId id="1381" r:id="rId8"/>
    <p:sldId id="1382"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charset="0"/>
        <a:ea typeface="MS PGothic" charset="0"/>
        <a:cs typeface="MS PGothic" charset="0"/>
      </a:defRPr>
    </a:lvl1pPr>
    <a:lvl2pPr marL="457200" algn="l" rtl="0" eaLnBrk="0" fontAlgn="base" hangingPunct="0">
      <a:spcBef>
        <a:spcPct val="0"/>
      </a:spcBef>
      <a:spcAft>
        <a:spcPct val="0"/>
      </a:spcAft>
      <a:defRPr kern="1200">
        <a:solidFill>
          <a:schemeClr val="tx1"/>
        </a:solidFill>
        <a:latin typeface="Calibri" charset="0"/>
        <a:ea typeface="MS PGothic" charset="0"/>
        <a:cs typeface="MS PGothic" charset="0"/>
      </a:defRPr>
    </a:lvl2pPr>
    <a:lvl3pPr marL="914400" algn="l" rtl="0" eaLnBrk="0" fontAlgn="base" hangingPunct="0">
      <a:spcBef>
        <a:spcPct val="0"/>
      </a:spcBef>
      <a:spcAft>
        <a:spcPct val="0"/>
      </a:spcAft>
      <a:defRPr kern="1200">
        <a:solidFill>
          <a:schemeClr val="tx1"/>
        </a:solidFill>
        <a:latin typeface="Calibri" charset="0"/>
        <a:ea typeface="MS PGothic" charset="0"/>
        <a:cs typeface="MS PGothic" charset="0"/>
      </a:defRPr>
    </a:lvl3pPr>
    <a:lvl4pPr marL="1371600" algn="l" rtl="0" eaLnBrk="0" fontAlgn="base" hangingPunct="0">
      <a:spcBef>
        <a:spcPct val="0"/>
      </a:spcBef>
      <a:spcAft>
        <a:spcPct val="0"/>
      </a:spcAft>
      <a:defRPr kern="1200">
        <a:solidFill>
          <a:schemeClr val="tx1"/>
        </a:solidFill>
        <a:latin typeface="Calibri" charset="0"/>
        <a:ea typeface="MS PGothic" charset="0"/>
        <a:cs typeface="MS PGothic" charset="0"/>
      </a:defRPr>
    </a:lvl4pPr>
    <a:lvl5pPr marL="1828800" algn="l" rtl="0" eaLnBrk="0" fontAlgn="base" hangingPunct="0">
      <a:spcBef>
        <a:spcPct val="0"/>
      </a:spcBef>
      <a:spcAft>
        <a:spcPct val="0"/>
      </a:spcAft>
      <a:defRPr kern="1200">
        <a:solidFill>
          <a:schemeClr val="tx1"/>
        </a:solidFill>
        <a:latin typeface="Calibri" charset="0"/>
        <a:ea typeface="MS PGothic" charset="0"/>
        <a:cs typeface="MS PGothic" charset="0"/>
      </a:defRPr>
    </a:lvl5pPr>
    <a:lvl6pPr marL="2286000" algn="l" defTabSz="457200" rtl="0" eaLnBrk="1" latinLnBrk="0" hangingPunct="1">
      <a:defRPr kern="1200">
        <a:solidFill>
          <a:schemeClr val="tx1"/>
        </a:solidFill>
        <a:latin typeface="Calibri" charset="0"/>
        <a:ea typeface="MS PGothic" charset="0"/>
        <a:cs typeface="MS PGothic" charset="0"/>
      </a:defRPr>
    </a:lvl6pPr>
    <a:lvl7pPr marL="2743200" algn="l" defTabSz="457200" rtl="0" eaLnBrk="1" latinLnBrk="0" hangingPunct="1">
      <a:defRPr kern="1200">
        <a:solidFill>
          <a:schemeClr val="tx1"/>
        </a:solidFill>
        <a:latin typeface="Calibri" charset="0"/>
        <a:ea typeface="MS PGothic" charset="0"/>
        <a:cs typeface="MS PGothic" charset="0"/>
      </a:defRPr>
    </a:lvl7pPr>
    <a:lvl8pPr marL="3200400" algn="l" defTabSz="457200" rtl="0" eaLnBrk="1" latinLnBrk="0" hangingPunct="1">
      <a:defRPr kern="1200">
        <a:solidFill>
          <a:schemeClr val="tx1"/>
        </a:solidFill>
        <a:latin typeface="Calibri" charset="0"/>
        <a:ea typeface="MS PGothic" charset="0"/>
        <a:cs typeface="MS PGothic" charset="0"/>
      </a:defRPr>
    </a:lvl8pPr>
    <a:lvl9pPr marL="3657600" algn="l" defTabSz="457200" rtl="0" eaLnBrk="1" latinLnBrk="0" hangingPunct="1">
      <a:defRPr kern="1200">
        <a:solidFill>
          <a:schemeClr val="tx1"/>
        </a:solidFill>
        <a:latin typeface="Calibri" charset="0"/>
        <a:ea typeface="MS PGothic" charset="0"/>
        <a:cs typeface="MS PGothic"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cat>
            <c:strRef>
              <c:f>Sheet1!$A$2:$A$5</c:f>
              <c:strCache>
                <c:ptCount val="4"/>
                <c:pt idx="0">
                  <c:v>Before</c:v>
                </c:pt>
                <c:pt idx="1">
                  <c:v>After</c:v>
                </c:pt>
                <c:pt idx="2">
                  <c:v>Before 2</c:v>
                </c:pt>
                <c:pt idx="3">
                  <c:v>After 2</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3943-1147-B527-E70DA736045B}"/>
            </c:ext>
          </c:extLst>
        </c:ser>
        <c:dLbls>
          <c:showLegendKey val="0"/>
          <c:showVal val="0"/>
          <c:showCatName val="0"/>
          <c:showSerName val="0"/>
          <c:showPercent val="0"/>
          <c:showBubbleSize val="0"/>
          <c:showLeaderLines val="1"/>
        </c:dLbls>
        <c:firstSliceAng val="0"/>
        <c:holeSize val="50"/>
      </c:doughnutChart>
    </c:plotArea>
    <c:legend>
      <c:legendPos val="b"/>
      <c:overlay val="0"/>
    </c:legend>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cat>
            <c:strRef>
              <c:f>Sheet1!$A$2:$A$5</c:f>
              <c:strCache>
                <c:ptCount val="4"/>
                <c:pt idx="0">
                  <c:v>Before</c:v>
                </c:pt>
                <c:pt idx="1">
                  <c:v>After</c:v>
                </c:pt>
                <c:pt idx="2">
                  <c:v>Before 2</c:v>
                </c:pt>
                <c:pt idx="3">
                  <c:v>After 2</c:v>
                </c:pt>
              </c:strCache>
            </c:strRef>
          </c:cat>
          <c:val>
            <c:numRef>
              <c:f>Sheet1!$B$2:$B$5</c:f>
              <c:numCache>
                <c:formatCode>General</c:formatCode>
                <c:ptCount val="4"/>
                <c:pt idx="0">
                  <c:v>8.2000000000000011</c:v>
                </c:pt>
                <c:pt idx="1">
                  <c:v>3.2</c:v>
                </c:pt>
                <c:pt idx="2">
                  <c:v>1.4</c:v>
                </c:pt>
                <c:pt idx="3">
                  <c:v>1.2</c:v>
                </c:pt>
              </c:numCache>
            </c:numRef>
          </c:val>
          <c:extLst>
            <c:ext xmlns:c16="http://schemas.microsoft.com/office/drawing/2014/chart" uri="{C3380CC4-5D6E-409C-BE32-E72D297353CC}">
              <c16:uniqueId val="{00000000-83B4-DD4C-8E91-B4AC8D0FCFAE}"/>
            </c:ext>
          </c:extLst>
        </c:ser>
        <c:dLbls>
          <c:showLegendKey val="0"/>
          <c:showVal val="0"/>
          <c:showCatName val="0"/>
          <c:showSerName val="0"/>
          <c:showPercent val="0"/>
          <c:showBubbleSize val="0"/>
          <c:showLeaderLines val="1"/>
        </c:dLbls>
        <c:firstSliceAng val="0"/>
        <c:holeSize val="50"/>
      </c:doughnutChart>
    </c:plotArea>
    <c:legend>
      <c:legendPos val="b"/>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D9ADA2-55A8-E54A-A0B4-FDADB836A173}" type="datetimeFigureOut">
              <a:rPr lang="en-US" smtClean="0"/>
              <a:t>7/30/20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E92D8A-77A9-CD4D-A148-1DE3AA2ECABB}" type="slidenum">
              <a:rPr lang="en-US" smtClean="0"/>
              <a:t>‹#›</a:t>
            </a:fld>
            <a:endParaRPr lang="en-US"/>
          </a:p>
        </p:txBody>
      </p:sp>
    </p:spTree>
    <p:extLst>
      <p:ext uri="{BB962C8B-B14F-4D97-AF65-F5344CB8AC3E}">
        <p14:creationId xmlns:p14="http://schemas.microsoft.com/office/powerpoint/2010/main" val="157556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SLIDE TYPE: Core</a:t>
            </a:r>
          </a:p>
          <a:p>
            <a:endParaRPr lang="en-US" baseline="0" dirty="0"/>
          </a:p>
          <a:p>
            <a:r>
              <a:rPr lang="en-US" baseline="0" dirty="0"/>
              <a:t>RATIONALE: </a:t>
            </a:r>
          </a:p>
          <a:p>
            <a:r>
              <a:rPr lang="en-US" baseline="0" dirty="0"/>
              <a:t>Rapidly name the 6 strands of fidelity</a:t>
            </a:r>
          </a:p>
          <a:p>
            <a:endParaRPr lang="en-US" baseline="0" dirty="0"/>
          </a:p>
          <a:p>
            <a:endParaRPr lang="en-US" baseline="0" dirty="0"/>
          </a:p>
          <a:p>
            <a:r>
              <a:rPr lang="en-US" baseline="0" dirty="0"/>
              <a:t>KEY POINTS: </a:t>
            </a:r>
          </a:p>
          <a:p>
            <a:pPr marL="171450" indent="-171450">
              <a:buFont typeface="Arial"/>
              <a:buChar char="•"/>
            </a:pPr>
            <a:r>
              <a:rPr lang="en-US" baseline="0" dirty="0"/>
              <a:t>There are 6 strands of CPP fidelity</a:t>
            </a:r>
          </a:p>
          <a:p>
            <a:pPr marL="171450" indent="-171450">
              <a:buFont typeface="Arial"/>
              <a:buChar char="•"/>
            </a:pPr>
            <a:r>
              <a:rPr lang="en-US" baseline="0" dirty="0"/>
              <a:t>Strands are inextricably linked like DNA</a:t>
            </a:r>
          </a:p>
          <a:p>
            <a:pPr marL="171450" indent="-171450">
              <a:buFont typeface="Arial"/>
              <a:buChar char="•"/>
            </a:pPr>
            <a:r>
              <a:rPr lang="en-US" baseline="0" dirty="0"/>
              <a:t>They are the blueprint (DNA) for the model</a:t>
            </a:r>
          </a:p>
          <a:p>
            <a:endParaRPr lang="en-US" baseline="0" dirty="0"/>
          </a:p>
          <a:p>
            <a:r>
              <a:rPr lang="en-US" baseline="0" dirty="0"/>
              <a:t>OPTIONS:</a:t>
            </a:r>
          </a:p>
          <a:p>
            <a:r>
              <a:rPr lang="en-US" dirty="0"/>
              <a:t>The</a:t>
            </a:r>
            <a:r>
              <a:rPr lang="en-US" baseline="0" dirty="0"/>
              <a:t> slide is meant to go very fast </a:t>
            </a:r>
            <a:r>
              <a:rPr lang="mr-IN" baseline="0" dirty="0"/>
              <a:t>–</a:t>
            </a:r>
            <a:r>
              <a:rPr lang="en-US" baseline="0" dirty="0"/>
              <a:t> just to introduce the concept</a:t>
            </a:r>
            <a:endParaRPr lang="en-US" dirty="0"/>
          </a:p>
        </p:txBody>
      </p:sp>
      <p:sp>
        <p:nvSpPr>
          <p:cNvPr id="4" name="Slide Number Placeholder 3"/>
          <p:cNvSpPr>
            <a:spLocks noGrp="1"/>
          </p:cNvSpPr>
          <p:nvPr>
            <p:ph type="sldNum" sz="quarter" idx="10"/>
          </p:nvPr>
        </p:nvSpPr>
        <p:spPr/>
        <p:txBody>
          <a:bodyPr/>
          <a:lstStyle/>
          <a:p>
            <a:fld id="{AA9B451D-2B45-1B4E-9105-F9B1484563DE}" type="slidenum">
              <a:rPr lang="en-US" smtClean="0"/>
              <a:t>2</a:t>
            </a:fld>
            <a:endParaRPr lang="en-US" dirty="0"/>
          </a:p>
        </p:txBody>
      </p:sp>
    </p:spTree>
    <p:extLst>
      <p:ext uri="{BB962C8B-B14F-4D97-AF65-F5344CB8AC3E}">
        <p14:creationId xmlns:p14="http://schemas.microsoft.com/office/powerpoint/2010/main" val="1662520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charset="0"/>
              <a:buNone/>
            </a:pPr>
            <a:r>
              <a:rPr lang="en-US" dirty="0"/>
              <a:t>TRAINER</a:t>
            </a:r>
            <a:r>
              <a:rPr lang="en-US" baseline="0" dirty="0"/>
              <a:t> NOTE</a:t>
            </a:r>
          </a:p>
          <a:p>
            <a:pPr marL="171450" indent="-171450">
              <a:buFont typeface="Arial" charset="0"/>
              <a:buChar char="•"/>
            </a:pPr>
            <a:r>
              <a:rPr lang="en-US" dirty="0"/>
              <a:t>We</a:t>
            </a:r>
            <a:r>
              <a:rPr lang="en-US" baseline="0" dirty="0"/>
              <a:t> strongly suggest that you use this case unless you have a comparable one you would like to use. Ideally that case would involve siblings so as to allow for a discussion about treatment configuration later on.</a:t>
            </a:r>
          </a:p>
          <a:p>
            <a:pPr marL="0" indent="0">
              <a:buFont typeface="Arial"/>
              <a:buNone/>
            </a:pPr>
            <a:endParaRPr lang="en-US" baseline="0" dirty="0"/>
          </a:p>
          <a:p>
            <a:pPr marL="0" indent="0">
              <a:buFont typeface="Arial"/>
              <a:buNone/>
            </a:pPr>
            <a:r>
              <a:rPr lang="en-US" baseline="0" dirty="0"/>
              <a:t>The case was written with the following thoughts in mind.</a:t>
            </a:r>
          </a:p>
          <a:p>
            <a:pPr marL="171450" indent="-171450">
              <a:buFont typeface="Arial"/>
              <a:buChar char="•"/>
            </a:pPr>
            <a:r>
              <a:rPr lang="en-US" baseline="0" dirty="0"/>
              <a:t>The details are designed to be triggering to lead to a discussion of how therapists will get support as they begin to do this work</a:t>
            </a:r>
          </a:p>
          <a:p>
            <a:pPr marL="171450" indent="-171450">
              <a:buFont typeface="Arial"/>
              <a:buChar char="•"/>
            </a:pPr>
            <a:r>
              <a:rPr lang="en-US" baseline="0" dirty="0"/>
              <a:t>It also allows the group to begin thinking about working with siblings and whether they should be seen together or separately</a:t>
            </a:r>
            <a:endParaRPr lang="en-US" dirty="0"/>
          </a:p>
          <a:p>
            <a:pPr marL="171450" indent="-171450">
              <a:buFont typeface="Arial"/>
              <a:buChar char="•"/>
            </a:pPr>
            <a:r>
              <a:rPr lang="en-US" dirty="0"/>
              <a:t>You</a:t>
            </a:r>
            <a:r>
              <a:rPr lang="en-US" baseline="0" dirty="0"/>
              <a:t> should know that the</a:t>
            </a:r>
            <a:r>
              <a:rPr lang="en-US" dirty="0"/>
              <a:t> case has a write-up</a:t>
            </a:r>
            <a:r>
              <a:rPr lang="en-US" baseline="0" dirty="0"/>
              <a:t> using the CPP template that can be shared with participants. There is likely not enough time to go through the write-up during training, but it is one that is often used on early calls before people have cases and can also be used by the team in their own meetings.</a:t>
            </a:r>
          </a:p>
          <a:p>
            <a:pPr marL="171450" indent="-171450">
              <a:buFont typeface="Arial"/>
              <a:buChar char="•"/>
            </a:pPr>
            <a:endParaRPr lang="en-US" baseline="0" dirty="0"/>
          </a:p>
          <a:p>
            <a:r>
              <a:rPr lang="en-US" baseline="0" dirty="0"/>
              <a:t>SLIDE TYPE: Core Content</a:t>
            </a:r>
          </a:p>
          <a:p>
            <a:endParaRPr lang="en-US" baseline="0" dirty="0"/>
          </a:p>
          <a:p>
            <a:r>
              <a:rPr lang="en-US" baseline="0" dirty="0"/>
              <a:t>RATIONALE: </a:t>
            </a:r>
          </a:p>
          <a:p>
            <a:r>
              <a:rPr lang="en-US" baseline="0" dirty="0"/>
              <a:t>Share a case that is somewhat triggering to help facilitate a discussion about what it is like to do this work and the types of supports that people will need</a:t>
            </a:r>
          </a:p>
          <a:p>
            <a:endParaRPr lang="en-US" baseline="0" dirty="0"/>
          </a:p>
          <a:p>
            <a:endParaRPr lang="en-US" baseline="0" dirty="0"/>
          </a:p>
          <a:p>
            <a:r>
              <a:rPr lang="en-US" baseline="0" dirty="0"/>
              <a:t>KEY POINTS: Main points to highlight for learning</a:t>
            </a:r>
          </a:p>
          <a:p>
            <a:r>
              <a:rPr lang="en-US" baseline="0" dirty="0"/>
              <a:t>OPTIONS:</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You can choose to read the slide aloud as a group or have them read it at their tables and then discuss it. There may be something though to reading it out loud in that we it provides the group with a shared experience of being “hit” by the case although each person may have their unique reaction.</a:t>
            </a:r>
          </a:p>
          <a:p>
            <a:endParaRPr lang="en-US" dirty="0"/>
          </a:p>
          <a:p>
            <a:pPr marL="171450" indent="-171450">
              <a:buFont typeface="Arial"/>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9B451D-2B45-1B4E-9105-F9B1484563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0757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Vignette</a:t>
            </a:r>
            <a:r>
              <a:rPr lang="en-US" baseline="0" dirty="0"/>
              <a:t> continued:</a:t>
            </a:r>
          </a:p>
          <a:p>
            <a:r>
              <a:rPr lang="en-US" dirty="0"/>
              <a:t>The details continue to really show the type of information that therapists</a:t>
            </a:r>
            <a:r>
              <a:rPr lang="en-US" baseline="0" dirty="0"/>
              <a:t> hear. This is particularly important if there are systems leaders participating as it enables a discussion regarding how to support therapists as they do this work.</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9B451D-2B45-1B4E-9105-F9B1484563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968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SLIDE TYPE: Optional</a:t>
            </a:r>
          </a:p>
          <a:p>
            <a:r>
              <a:rPr lang="en-US" baseline="0" dirty="0"/>
              <a:t>RATIONALE: Offer questions for discussion after people hear the case</a:t>
            </a:r>
          </a:p>
          <a:p>
            <a:endParaRPr lang="en-US" baseline="0" dirty="0"/>
          </a:p>
          <a:p>
            <a:r>
              <a:rPr lang="en-US" dirty="0"/>
              <a:t>OPTIONAL</a:t>
            </a:r>
            <a:endParaRPr lang="en-US" baseline="0" dirty="0"/>
          </a:p>
          <a:p>
            <a:pPr marL="171450" indent="-171450">
              <a:buFont typeface="Arial"/>
              <a:buChar char="•"/>
            </a:pPr>
            <a:r>
              <a:rPr lang="en-US" baseline="0" dirty="0"/>
              <a:t>Can be done in small groups (time permitting)</a:t>
            </a:r>
          </a:p>
          <a:p>
            <a:pPr marL="171450" indent="-171450">
              <a:buFont typeface="Arial"/>
              <a:buChar char="•"/>
            </a:pPr>
            <a:r>
              <a:rPr lang="en-US" baseline="0" dirty="0"/>
              <a:t>Sometimes we have done this by agency (so people from the same agency can think together).</a:t>
            </a:r>
          </a:p>
          <a:p>
            <a:pPr marL="171450" indent="-171450">
              <a:buFont typeface="Arial"/>
              <a:buChar char="•"/>
            </a:pPr>
            <a:r>
              <a:rPr lang="en-US" baseline="0" dirty="0"/>
              <a:t>Other times we have done in groups separated by role (groups of therapists, supervisors, and senior leaders meet separately)</a:t>
            </a:r>
          </a:p>
          <a:p>
            <a:pPr marL="171450" indent="-171450">
              <a:buFont typeface="Arial"/>
              <a:buChar char="•"/>
            </a:pPr>
            <a:endParaRPr lang="en-US" baseline="0" dirty="0"/>
          </a:p>
          <a:p>
            <a:r>
              <a:rPr lang="en-US" baseline="0" dirty="0"/>
              <a:t>Participants can use the next slide to write down some of their thoughts.</a:t>
            </a:r>
          </a:p>
          <a:p>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A9B451D-2B45-1B4E-9105-F9B1484563D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388598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7.emf"/><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emf"/></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10.emf"/></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tx1"/>
        </a:solidFill>
        <a:effectLst/>
      </p:bgPr>
    </p:bg>
    <p:spTree>
      <p:nvGrpSpPr>
        <p:cNvPr id="1" name=""/>
        <p:cNvGrpSpPr/>
        <p:nvPr/>
      </p:nvGrpSpPr>
      <p:grpSpPr>
        <a:xfrm>
          <a:off x="0" y="0"/>
          <a:ext cx="0" cy="0"/>
          <a:chOff x="0" y="0"/>
          <a:chExt cx="0" cy="0"/>
        </a:xfrm>
      </p:grpSpPr>
      <p:sp>
        <p:nvSpPr>
          <p:cNvPr id="20" name="Rectangle 19"/>
          <p:cNvSpPr/>
          <p:nvPr/>
        </p:nvSpPr>
        <p:spPr>
          <a:xfrm>
            <a:off x="0" y="3398522"/>
            <a:ext cx="12192000" cy="3459479"/>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tx1">
                  <a:lumMod val="95000"/>
                </a:schemeClr>
              </a:solidFill>
            </a:endParaRPr>
          </a:p>
        </p:txBody>
      </p:sp>
      <p:pic>
        <p:nvPicPr>
          <p:cNvPr id="18" name="Picture 17"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148" y="5538286"/>
            <a:ext cx="3047704" cy="931581"/>
          </a:xfrm>
          <a:prstGeom prst="rect">
            <a:avLst/>
          </a:prstGeom>
        </p:spPr>
      </p:pic>
      <p:sp>
        <p:nvSpPr>
          <p:cNvPr id="19" name="Rectangle 18"/>
          <p:cNvSpPr/>
          <p:nvPr/>
        </p:nvSpPr>
        <p:spPr>
          <a:xfrm>
            <a:off x="0" y="3398522"/>
            <a:ext cx="12192000" cy="609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4" name="Text Placeholder 2"/>
          <p:cNvSpPr>
            <a:spLocks noGrp="1"/>
          </p:cNvSpPr>
          <p:nvPr>
            <p:ph idx="1" hasCustomPrompt="1"/>
          </p:nvPr>
        </p:nvSpPr>
        <p:spPr>
          <a:xfrm>
            <a:off x="609600" y="2042247"/>
            <a:ext cx="10972800" cy="526383"/>
          </a:xfrm>
          <a:prstGeom prst="rect">
            <a:avLst/>
          </a:prstGeom>
        </p:spPr>
        <p:txBody>
          <a:bodyPr vert="horz" lIns="91440" tIns="45720" rIns="91440" bIns="45720" rtlCol="0">
            <a:normAutofit/>
          </a:bodyPr>
          <a:lstStyle>
            <a:lvl1pPr marL="0" indent="0" algn="ctr">
              <a:buNone/>
              <a:defRPr baseline="0"/>
            </a:lvl1pPr>
          </a:lstStyle>
          <a:p>
            <a:pPr lvl="0"/>
            <a:r>
              <a:rPr lang="en-US" dirty="0"/>
              <a:t>Subtitle of Presentation Goes Here</a:t>
            </a:r>
          </a:p>
        </p:txBody>
      </p:sp>
      <p:sp>
        <p:nvSpPr>
          <p:cNvPr id="26" name="Text Placeholder 2"/>
          <p:cNvSpPr>
            <a:spLocks noGrp="1"/>
          </p:cNvSpPr>
          <p:nvPr>
            <p:ph idx="10" hasCustomPrompt="1"/>
          </p:nvPr>
        </p:nvSpPr>
        <p:spPr>
          <a:xfrm>
            <a:off x="609600" y="4277904"/>
            <a:ext cx="10972800" cy="1068648"/>
          </a:xfrm>
          <a:prstGeom prst="rect">
            <a:avLst/>
          </a:prstGeom>
        </p:spPr>
        <p:txBody>
          <a:bodyPr vert="horz" lIns="91440" tIns="45720" rIns="91440" bIns="45720" rtlCol="0">
            <a:normAutofit/>
          </a:bodyPr>
          <a:lstStyle>
            <a:lvl1pPr marL="0" indent="0" algn="ctr">
              <a:buNone/>
              <a:defRPr sz="2400" baseline="0"/>
            </a:lvl1pPr>
          </a:lstStyle>
          <a:p>
            <a:pPr lvl="0"/>
            <a:r>
              <a:rPr lang="en-US" dirty="0"/>
              <a:t>Presenters Names and Degrees Go Here</a:t>
            </a:r>
          </a:p>
        </p:txBody>
      </p:sp>
      <p:sp>
        <p:nvSpPr>
          <p:cNvPr id="9" name="Text Placeholder 8"/>
          <p:cNvSpPr>
            <a:spLocks noGrp="1"/>
          </p:cNvSpPr>
          <p:nvPr>
            <p:ph type="body" sz="quarter" idx="11" hasCustomPrompt="1"/>
          </p:nvPr>
        </p:nvSpPr>
        <p:spPr>
          <a:xfrm>
            <a:off x="609600" y="743493"/>
            <a:ext cx="10972800" cy="910764"/>
          </a:xfrm>
        </p:spPr>
        <p:txBody>
          <a:bodyPr/>
          <a:lstStyle>
            <a:lvl1pPr marL="0" indent="0" algn="ctr">
              <a:buNone/>
              <a:defRPr sz="4267" b="1" baseline="0">
                <a:solidFill>
                  <a:schemeClr val="bg1"/>
                </a:solidFill>
              </a:defRPr>
            </a:lvl1pPr>
          </a:lstStyle>
          <a:p>
            <a:pPr lvl="0"/>
            <a:r>
              <a:rPr lang="en-US" dirty="0"/>
              <a:t>Title of Presentation Goes Here</a:t>
            </a:r>
          </a:p>
        </p:txBody>
      </p:sp>
    </p:spTree>
    <p:extLst>
      <p:ext uri="{BB962C8B-B14F-4D97-AF65-F5344CB8AC3E}">
        <p14:creationId xmlns:p14="http://schemas.microsoft.com/office/powerpoint/2010/main" val="125913129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Bullet no mark">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2" name="Picture Placeholder 6"/>
          <p:cNvSpPr>
            <a:spLocks noGrp="1"/>
          </p:cNvSpPr>
          <p:nvPr>
            <p:ph type="pic" sz="quarter" idx="10"/>
          </p:nvPr>
        </p:nvSpPr>
        <p:spPr>
          <a:xfrm>
            <a:off x="958685"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a:t>Click icon to add picture</a:t>
            </a:r>
            <a:endParaRPr lang="tr-TR" noProof="0" dirty="0"/>
          </a:p>
        </p:txBody>
      </p:sp>
      <p:sp>
        <p:nvSpPr>
          <p:cNvPr id="13" name="Text Placeholder 17"/>
          <p:cNvSpPr>
            <a:spLocks noGrp="1"/>
          </p:cNvSpPr>
          <p:nvPr>
            <p:ph type="body" sz="quarter" idx="15" hasCustomPrompt="1"/>
          </p:nvPr>
        </p:nvSpPr>
        <p:spPr>
          <a:xfrm>
            <a:off x="622453"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14" name="Text Placeholder 17"/>
          <p:cNvSpPr>
            <a:spLocks noGrp="1"/>
          </p:cNvSpPr>
          <p:nvPr>
            <p:ph type="body" sz="quarter" idx="16" hasCustomPrompt="1"/>
          </p:nvPr>
        </p:nvSpPr>
        <p:spPr>
          <a:xfrm>
            <a:off x="622451"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
        <p:nvSpPr>
          <p:cNvPr id="37" name="Picture Placeholder 6"/>
          <p:cNvSpPr>
            <a:spLocks noGrp="1"/>
          </p:cNvSpPr>
          <p:nvPr>
            <p:ph type="pic" sz="quarter" idx="17"/>
          </p:nvPr>
        </p:nvSpPr>
        <p:spPr>
          <a:xfrm>
            <a:off x="3830088"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a:t>Click icon to add picture</a:t>
            </a:r>
            <a:endParaRPr lang="tr-TR" noProof="0" dirty="0"/>
          </a:p>
        </p:txBody>
      </p:sp>
      <p:sp>
        <p:nvSpPr>
          <p:cNvPr id="38" name="Text Placeholder 17"/>
          <p:cNvSpPr>
            <a:spLocks noGrp="1"/>
          </p:cNvSpPr>
          <p:nvPr>
            <p:ph type="body" sz="quarter" idx="18" hasCustomPrompt="1"/>
          </p:nvPr>
        </p:nvSpPr>
        <p:spPr>
          <a:xfrm>
            <a:off x="3493855"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39" name="Text Placeholder 17"/>
          <p:cNvSpPr>
            <a:spLocks noGrp="1"/>
          </p:cNvSpPr>
          <p:nvPr>
            <p:ph type="body" sz="quarter" idx="19" hasCustomPrompt="1"/>
          </p:nvPr>
        </p:nvSpPr>
        <p:spPr>
          <a:xfrm>
            <a:off x="3493854"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
        <p:nvSpPr>
          <p:cNvPr id="40" name="Picture Placeholder 6"/>
          <p:cNvSpPr>
            <a:spLocks noGrp="1"/>
          </p:cNvSpPr>
          <p:nvPr>
            <p:ph type="pic" sz="quarter" idx="20"/>
          </p:nvPr>
        </p:nvSpPr>
        <p:spPr>
          <a:xfrm>
            <a:off x="6707245"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a:t>Click icon to add picture</a:t>
            </a:r>
            <a:endParaRPr lang="tr-TR" noProof="0" dirty="0"/>
          </a:p>
        </p:txBody>
      </p:sp>
      <p:sp>
        <p:nvSpPr>
          <p:cNvPr id="41" name="Text Placeholder 17"/>
          <p:cNvSpPr>
            <a:spLocks noGrp="1"/>
          </p:cNvSpPr>
          <p:nvPr>
            <p:ph type="body" sz="quarter" idx="21" hasCustomPrompt="1"/>
          </p:nvPr>
        </p:nvSpPr>
        <p:spPr>
          <a:xfrm>
            <a:off x="6371013"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42" name="Text Placeholder 17"/>
          <p:cNvSpPr>
            <a:spLocks noGrp="1"/>
          </p:cNvSpPr>
          <p:nvPr>
            <p:ph type="body" sz="quarter" idx="22" hasCustomPrompt="1"/>
          </p:nvPr>
        </p:nvSpPr>
        <p:spPr>
          <a:xfrm>
            <a:off x="6371011"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
        <p:nvSpPr>
          <p:cNvPr id="43" name="Picture Placeholder 6"/>
          <p:cNvSpPr>
            <a:spLocks noGrp="1"/>
          </p:cNvSpPr>
          <p:nvPr>
            <p:ph type="pic" sz="quarter" idx="23"/>
          </p:nvPr>
        </p:nvSpPr>
        <p:spPr>
          <a:xfrm>
            <a:off x="9607632"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a:t>Click icon to add picture</a:t>
            </a:r>
            <a:endParaRPr lang="tr-TR" noProof="0" dirty="0"/>
          </a:p>
        </p:txBody>
      </p:sp>
      <p:sp>
        <p:nvSpPr>
          <p:cNvPr id="44" name="Text Placeholder 17"/>
          <p:cNvSpPr>
            <a:spLocks noGrp="1"/>
          </p:cNvSpPr>
          <p:nvPr>
            <p:ph type="body" sz="quarter" idx="24" hasCustomPrompt="1"/>
          </p:nvPr>
        </p:nvSpPr>
        <p:spPr>
          <a:xfrm>
            <a:off x="9271399"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45" name="Text Placeholder 17"/>
          <p:cNvSpPr>
            <a:spLocks noGrp="1"/>
          </p:cNvSpPr>
          <p:nvPr>
            <p:ph type="body" sz="quarter" idx="25" hasCustomPrompt="1"/>
          </p:nvPr>
        </p:nvSpPr>
        <p:spPr>
          <a:xfrm>
            <a:off x="9271398"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Tree>
    <p:extLst>
      <p:ext uri="{BB962C8B-B14F-4D97-AF65-F5344CB8AC3E}">
        <p14:creationId xmlns:p14="http://schemas.microsoft.com/office/powerpoint/2010/main" val="2833738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lumn with caption">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a:xfrm>
            <a:off x="463560" y="5079720"/>
            <a:ext cx="5317251" cy="894720"/>
          </a:xfrm>
        </p:spPr>
        <p:txBody>
          <a:bodyPr>
            <a:normAutofit/>
          </a:bodyPr>
          <a:lstStyle>
            <a:lvl1pPr>
              <a:defRPr sz="2400"/>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225983"/>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2" name="Content Placeholder 2"/>
          <p:cNvSpPr>
            <a:spLocks noGrp="1"/>
          </p:cNvSpPr>
          <p:nvPr>
            <p:ph idx="13"/>
          </p:nvPr>
        </p:nvSpPr>
        <p:spPr>
          <a:xfrm>
            <a:off x="6491999" y="5079720"/>
            <a:ext cx="5317251" cy="894720"/>
          </a:xfrm>
        </p:spPr>
        <p:txBody>
          <a:bodyPr>
            <a:normAutofit/>
          </a:bodyPr>
          <a:lstStyle>
            <a:lvl1pPr>
              <a:defRPr sz="2400"/>
            </a:lvl1pPr>
          </a:lstStyle>
          <a:p>
            <a:pPr lvl="0"/>
            <a:r>
              <a:rPr lang="en-US"/>
              <a:t>Click to edit Master text styles</a:t>
            </a:r>
          </a:p>
        </p:txBody>
      </p:sp>
      <p:sp>
        <p:nvSpPr>
          <p:cNvPr id="15" name="Content Placeholder 14"/>
          <p:cNvSpPr>
            <a:spLocks noGrp="1"/>
          </p:cNvSpPr>
          <p:nvPr>
            <p:ph sz="quarter" idx="14" hasCustomPrompt="1"/>
          </p:nvPr>
        </p:nvSpPr>
        <p:spPr>
          <a:xfrm>
            <a:off x="181441" y="1632767"/>
            <a:ext cx="5881492" cy="3159707"/>
          </a:xfrm>
        </p:spPr>
        <p:txBody>
          <a:bodyPr/>
          <a:lstStyle>
            <a:lvl1pPr>
              <a:defRPr baseline="0"/>
            </a:lvl1pPr>
          </a:lstStyle>
          <a:p>
            <a:pPr lvl="0"/>
            <a:r>
              <a:rPr lang="en-US" dirty="0"/>
              <a:t>Click to edit content</a:t>
            </a:r>
          </a:p>
        </p:txBody>
      </p:sp>
      <p:sp>
        <p:nvSpPr>
          <p:cNvPr id="16" name="Content Placeholder 14"/>
          <p:cNvSpPr>
            <a:spLocks noGrp="1"/>
          </p:cNvSpPr>
          <p:nvPr>
            <p:ph sz="quarter" idx="15" hasCustomPrompt="1"/>
          </p:nvPr>
        </p:nvSpPr>
        <p:spPr>
          <a:xfrm>
            <a:off x="6229235" y="1632767"/>
            <a:ext cx="5842780" cy="3159707"/>
          </a:xfrm>
        </p:spPr>
        <p:txBody>
          <a:bodyPr/>
          <a:lstStyle>
            <a:lvl1pPr>
              <a:defRPr baseline="0"/>
            </a:lvl1pPr>
          </a:lstStyle>
          <a:p>
            <a:pPr lvl="0"/>
            <a:r>
              <a:rPr lang="en-US" dirty="0"/>
              <a:t>Click to edit content</a:t>
            </a:r>
          </a:p>
        </p:txBody>
      </p:sp>
    </p:spTree>
    <p:extLst>
      <p:ext uri="{BB962C8B-B14F-4D97-AF65-F5344CB8AC3E}">
        <p14:creationId xmlns:p14="http://schemas.microsoft.com/office/powerpoint/2010/main" val="1052638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lumn with caption two line title">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With second line</a:t>
            </a:r>
          </a:p>
        </p:txBody>
      </p:sp>
      <p:sp>
        <p:nvSpPr>
          <p:cNvPr id="3" name="Content Placeholder 2"/>
          <p:cNvSpPr>
            <a:spLocks noGrp="1"/>
          </p:cNvSpPr>
          <p:nvPr>
            <p:ph idx="1"/>
          </p:nvPr>
        </p:nvSpPr>
        <p:spPr>
          <a:xfrm>
            <a:off x="463560" y="5079720"/>
            <a:ext cx="5317251" cy="894720"/>
          </a:xfrm>
        </p:spPr>
        <p:txBody>
          <a:bodyPr>
            <a:normAutofit/>
          </a:bodyPr>
          <a:lstStyle>
            <a:lvl1pPr>
              <a:defRPr sz="2400"/>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417639"/>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2" name="Content Placeholder 2"/>
          <p:cNvSpPr>
            <a:spLocks noGrp="1"/>
          </p:cNvSpPr>
          <p:nvPr>
            <p:ph idx="13"/>
          </p:nvPr>
        </p:nvSpPr>
        <p:spPr>
          <a:xfrm>
            <a:off x="6491999" y="5079720"/>
            <a:ext cx="5317251" cy="894720"/>
          </a:xfrm>
        </p:spPr>
        <p:txBody>
          <a:bodyPr>
            <a:normAutofit/>
          </a:bodyPr>
          <a:lstStyle>
            <a:lvl1pPr>
              <a:defRPr sz="2400"/>
            </a:lvl1pPr>
          </a:lstStyle>
          <a:p>
            <a:pPr lvl="0"/>
            <a:r>
              <a:rPr lang="en-US"/>
              <a:t>Click to edit Master text styles</a:t>
            </a:r>
          </a:p>
        </p:txBody>
      </p:sp>
      <p:sp>
        <p:nvSpPr>
          <p:cNvPr id="15" name="Content Placeholder 14"/>
          <p:cNvSpPr>
            <a:spLocks noGrp="1"/>
          </p:cNvSpPr>
          <p:nvPr>
            <p:ph sz="quarter" idx="14" hasCustomPrompt="1"/>
          </p:nvPr>
        </p:nvSpPr>
        <p:spPr>
          <a:xfrm>
            <a:off x="181441" y="1632767"/>
            <a:ext cx="5881492" cy="3159707"/>
          </a:xfrm>
        </p:spPr>
        <p:txBody>
          <a:bodyPr/>
          <a:lstStyle>
            <a:lvl1pPr>
              <a:defRPr baseline="0"/>
            </a:lvl1pPr>
          </a:lstStyle>
          <a:p>
            <a:pPr lvl="0"/>
            <a:r>
              <a:rPr lang="en-US" dirty="0"/>
              <a:t>Click to edit content</a:t>
            </a:r>
          </a:p>
        </p:txBody>
      </p:sp>
      <p:sp>
        <p:nvSpPr>
          <p:cNvPr id="16" name="Content Placeholder 14"/>
          <p:cNvSpPr>
            <a:spLocks noGrp="1"/>
          </p:cNvSpPr>
          <p:nvPr>
            <p:ph sz="quarter" idx="15" hasCustomPrompt="1"/>
          </p:nvPr>
        </p:nvSpPr>
        <p:spPr>
          <a:xfrm>
            <a:off x="6229235" y="1632767"/>
            <a:ext cx="5842780" cy="3159707"/>
          </a:xfrm>
        </p:spPr>
        <p:txBody>
          <a:bodyPr/>
          <a:lstStyle>
            <a:lvl1pPr>
              <a:defRPr baseline="0"/>
            </a:lvl1pPr>
          </a:lstStyle>
          <a:p>
            <a:pPr lvl="0"/>
            <a:r>
              <a:rPr lang="en-US" dirty="0"/>
              <a:t>Click to edit content</a:t>
            </a:r>
          </a:p>
        </p:txBody>
      </p:sp>
    </p:spTree>
    <p:extLst>
      <p:ext uri="{BB962C8B-B14F-4D97-AF65-F5344CB8AC3E}">
        <p14:creationId xmlns:p14="http://schemas.microsoft.com/office/powerpoint/2010/main" val="17148592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ection Dk Gree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44401416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Section Light Green">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1406077520"/>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ectio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236420273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Section Orang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4261372203"/>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Section Light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1588496193"/>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Section Gray">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2469944832"/>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Left Dk Green">
    <p:bg>
      <p:bgRef idx="1001">
        <a:schemeClr val="bg1"/>
      </p:bgRef>
    </p:bg>
    <p:spTree>
      <p:nvGrpSpPr>
        <p:cNvPr id="1" name=""/>
        <p:cNvGrpSpPr/>
        <p:nvPr/>
      </p:nvGrpSpPr>
      <p:grpSpPr>
        <a:xfrm>
          <a:off x="0" y="0"/>
          <a:ext cx="0" cy="0"/>
          <a:chOff x="0" y="0"/>
          <a:chExt cx="0" cy="0"/>
        </a:xfrm>
      </p:grpSpPr>
      <p:sp>
        <p:nvSpPr>
          <p:cNvPr id="4" name="Rectangle 3"/>
          <p:cNvSpPr/>
          <p:nvPr/>
        </p:nvSpPr>
        <p:spPr>
          <a:xfrm>
            <a:off x="-1" y="0"/>
            <a:ext cx="426720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556301471"/>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Bullet">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3" name="Picture 12" descr="CPP_symbol_gray_transparent.png"/>
          <p:cNvPicPr>
            <a:picLocks noChangeAspect="1"/>
          </p:cNvPicPr>
          <p:nvPr/>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Tree>
    <p:extLst>
      <p:ext uri="{BB962C8B-B14F-4D97-AF65-F5344CB8AC3E}">
        <p14:creationId xmlns:p14="http://schemas.microsoft.com/office/powerpoint/2010/main" val="38132718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ection Left Light Green">
    <p:bg>
      <p:bgRef idx="1001">
        <a:schemeClr val="bg1"/>
      </p:bgRef>
    </p:bg>
    <p:spTree>
      <p:nvGrpSpPr>
        <p:cNvPr id="1" name=""/>
        <p:cNvGrpSpPr/>
        <p:nvPr/>
      </p:nvGrpSpPr>
      <p:grpSpPr>
        <a:xfrm>
          <a:off x="0" y="0"/>
          <a:ext cx="0" cy="0"/>
          <a:chOff x="0" y="0"/>
          <a:chExt cx="0" cy="0"/>
        </a:xfrm>
      </p:grpSpPr>
      <p:sp>
        <p:nvSpPr>
          <p:cNvPr id="4" name="Rectangle 3"/>
          <p:cNvSpPr/>
          <p:nvPr/>
        </p:nvSpPr>
        <p:spPr>
          <a:xfrm>
            <a:off x="-1" y="0"/>
            <a:ext cx="42672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656829044"/>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ection Left Blue">
    <p:bg>
      <p:bgRef idx="1001">
        <a:schemeClr val="bg1"/>
      </p:bgRef>
    </p:bg>
    <p:spTree>
      <p:nvGrpSpPr>
        <p:cNvPr id="1" name=""/>
        <p:cNvGrpSpPr/>
        <p:nvPr/>
      </p:nvGrpSpPr>
      <p:grpSpPr>
        <a:xfrm>
          <a:off x="0" y="0"/>
          <a:ext cx="0" cy="0"/>
          <a:chOff x="0" y="0"/>
          <a:chExt cx="0" cy="0"/>
        </a:xfrm>
      </p:grpSpPr>
      <p:sp>
        <p:nvSpPr>
          <p:cNvPr id="4" name="Rectangle 3"/>
          <p:cNvSpPr/>
          <p:nvPr/>
        </p:nvSpPr>
        <p:spPr>
          <a:xfrm>
            <a:off x="-1" y="0"/>
            <a:ext cx="42672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4033391098"/>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ection Left Orange">
    <p:bg>
      <p:bgRef idx="1001">
        <a:schemeClr val="bg1"/>
      </p:bgRef>
    </p:bg>
    <p:spTree>
      <p:nvGrpSpPr>
        <p:cNvPr id="1" name=""/>
        <p:cNvGrpSpPr/>
        <p:nvPr/>
      </p:nvGrpSpPr>
      <p:grpSpPr>
        <a:xfrm>
          <a:off x="0" y="0"/>
          <a:ext cx="0" cy="0"/>
          <a:chOff x="0" y="0"/>
          <a:chExt cx="0" cy="0"/>
        </a:xfrm>
      </p:grpSpPr>
      <p:sp>
        <p:nvSpPr>
          <p:cNvPr id="4" name="Rectangle 3"/>
          <p:cNvSpPr/>
          <p:nvPr/>
        </p:nvSpPr>
        <p:spPr>
          <a:xfrm>
            <a:off x="-1" y="0"/>
            <a:ext cx="42672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81951886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ection Left Light Blue">
    <p:bg>
      <p:bgRef idx="1001">
        <a:schemeClr val="bg1"/>
      </p:bgRef>
    </p:bg>
    <p:spTree>
      <p:nvGrpSpPr>
        <p:cNvPr id="1" name=""/>
        <p:cNvGrpSpPr/>
        <p:nvPr/>
      </p:nvGrpSpPr>
      <p:grpSpPr>
        <a:xfrm>
          <a:off x="0" y="0"/>
          <a:ext cx="0" cy="0"/>
          <a:chOff x="0" y="0"/>
          <a:chExt cx="0" cy="0"/>
        </a:xfrm>
      </p:grpSpPr>
      <p:sp>
        <p:nvSpPr>
          <p:cNvPr id="4" name="Rectangle 3"/>
          <p:cNvSpPr/>
          <p:nvPr/>
        </p:nvSpPr>
        <p:spPr>
          <a:xfrm>
            <a:off x="-1" y="0"/>
            <a:ext cx="42672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26408247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ection Left Gray">
    <p:bg>
      <p:bgRef idx="1001">
        <a:schemeClr val="bg1"/>
      </p:bgRef>
    </p:bg>
    <p:spTree>
      <p:nvGrpSpPr>
        <p:cNvPr id="1" name=""/>
        <p:cNvGrpSpPr/>
        <p:nvPr/>
      </p:nvGrpSpPr>
      <p:grpSpPr>
        <a:xfrm>
          <a:off x="0" y="0"/>
          <a:ext cx="0" cy="0"/>
          <a:chOff x="0" y="0"/>
          <a:chExt cx="0" cy="0"/>
        </a:xfrm>
      </p:grpSpPr>
      <p:sp>
        <p:nvSpPr>
          <p:cNvPr id="4" name="Rectangle 3"/>
          <p:cNvSpPr/>
          <p:nvPr/>
        </p:nvSpPr>
        <p:spPr>
          <a:xfrm>
            <a:off x="-1" y="0"/>
            <a:ext cx="42672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680470086"/>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ection Right Green">
    <p:bg>
      <p:bgRef idx="1001">
        <a:schemeClr val="bg1"/>
      </p:bgRef>
    </p:bg>
    <p:spTree>
      <p:nvGrpSpPr>
        <p:cNvPr id="1" name=""/>
        <p:cNvGrpSpPr/>
        <p:nvPr/>
      </p:nvGrpSpPr>
      <p:grpSpPr>
        <a:xfrm>
          <a:off x="0" y="0"/>
          <a:ext cx="0" cy="0"/>
          <a:chOff x="0" y="0"/>
          <a:chExt cx="0" cy="0"/>
        </a:xfrm>
      </p:grpSpPr>
      <p:sp>
        <p:nvSpPr>
          <p:cNvPr id="4" name="Rectangle 3"/>
          <p:cNvSpPr/>
          <p:nvPr/>
        </p:nvSpPr>
        <p:spPr>
          <a:xfrm>
            <a:off x="7924800" y="0"/>
            <a:ext cx="426720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35415852"/>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ection Right Light Green">
    <p:bg>
      <p:bgRef idx="1001">
        <a:schemeClr val="bg1"/>
      </p:bgRef>
    </p:bg>
    <p:spTree>
      <p:nvGrpSpPr>
        <p:cNvPr id="1" name=""/>
        <p:cNvGrpSpPr/>
        <p:nvPr/>
      </p:nvGrpSpPr>
      <p:grpSpPr>
        <a:xfrm>
          <a:off x="0" y="0"/>
          <a:ext cx="0" cy="0"/>
          <a:chOff x="0" y="0"/>
          <a:chExt cx="0" cy="0"/>
        </a:xfrm>
      </p:grpSpPr>
      <p:sp>
        <p:nvSpPr>
          <p:cNvPr id="4" name="Rectangle 3"/>
          <p:cNvSpPr/>
          <p:nvPr/>
        </p:nvSpPr>
        <p:spPr>
          <a:xfrm>
            <a:off x="7924800" y="0"/>
            <a:ext cx="42672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80150749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ection Right Blue">
    <p:bg>
      <p:bgRef idx="1001">
        <a:schemeClr val="bg1"/>
      </p:bgRef>
    </p:bg>
    <p:spTree>
      <p:nvGrpSpPr>
        <p:cNvPr id="1" name=""/>
        <p:cNvGrpSpPr/>
        <p:nvPr/>
      </p:nvGrpSpPr>
      <p:grpSpPr>
        <a:xfrm>
          <a:off x="0" y="0"/>
          <a:ext cx="0" cy="0"/>
          <a:chOff x="0" y="0"/>
          <a:chExt cx="0" cy="0"/>
        </a:xfrm>
      </p:grpSpPr>
      <p:sp>
        <p:nvSpPr>
          <p:cNvPr id="4" name="Rectangle 3"/>
          <p:cNvSpPr/>
          <p:nvPr/>
        </p:nvSpPr>
        <p:spPr>
          <a:xfrm>
            <a:off x="7924800" y="0"/>
            <a:ext cx="42672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226617465"/>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ection Right Orange">
    <p:bg>
      <p:bgRef idx="1001">
        <a:schemeClr val="bg1"/>
      </p:bgRef>
    </p:bg>
    <p:spTree>
      <p:nvGrpSpPr>
        <p:cNvPr id="1" name=""/>
        <p:cNvGrpSpPr/>
        <p:nvPr/>
      </p:nvGrpSpPr>
      <p:grpSpPr>
        <a:xfrm>
          <a:off x="0" y="0"/>
          <a:ext cx="0" cy="0"/>
          <a:chOff x="0" y="0"/>
          <a:chExt cx="0" cy="0"/>
        </a:xfrm>
      </p:grpSpPr>
      <p:sp>
        <p:nvSpPr>
          <p:cNvPr id="4" name="Rectangle 3"/>
          <p:cNvSpPr/>
          <p:nvPr/>
        </p:nvSpPr>
        <p:spPr>
          <a:xfrm>
            <a:off x="7924800" y="0"/>
            <a:ext cx="42672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30367231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ection Right Light Blue">
    <p:bg>
      <p:bgRef idx="1001">
        <a:schemeClr val="bg1"/>
      </p:bgRef>
    </p:bg>
    <p:spTree>
      <p:nvGrpSpPr>
        <p:cNvPr id="1" name=""/>
        <p:cNvGrpSpPr/>
        <p:nvPr/>
      </p:nvGrpSpPr>
      <p:grpSpPr>
        <a:xfrm>
          <a:off x="0" y="0"/>
          <a:ext cx="0" cy="0"/>
          <a:chOff x="0" y="0"/>
          <a:chExt cx="0" cy="0"/>
        </a:xfrm>
      </p:grpSpPr>
      <p:sp>
        <p:nvSpPr>
          <p:cNvPr id="4" name="Rectangle 3"/>
          <p:cNvSpPr/>
          <p:nvPr/>
        </p:nvSpPr>
        <p:spPr>
          <a:xfrm>
            <a:off x="7924800" y="0"/>
            <a:ext cx="42672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12268940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Bullet Two Line">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 of text</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407503"/>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3" name="Picture 12" descr="CPP_symbol_gray_transparent.png"/>
          <p:cNvPicPr>
            <a:picLocks noChangeAspect="1"/>
          </p:cNvPicPr>
          <p:nvPr/>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Tree>
    <p:extLst>
      <p:ext uri="{BB962C8B-B14F-4D97-AF65-F5344CB8AC3E}">
        <p14:creationId xmlns:p14="http://schemas.microsoft.com/office/powerpoint/2010/main" val="19992906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ection Right Gray">
    <p:bg>
      <p:bgRef idx="1001">
        <a:schemeClr val="bg1"/>
      </p:bgRef>
    </p:bg>
    <p:spTree>
      <p:nvGrpSpPr>
        <p:cNvPr id="1" name=""/>
        <p:cNvGrpSpPr/>
        <p:nvPr/>
      </p:nvGrpSpPr>
      <p:grpSpPr>
        <a:xfrm>
          <a:off x="0" y="0"/>
          <a:ext cx="0" cy="0"/>
          <a:chOff x="0" y="0"/>
          <a:chExt cx="0" cy="0"/>
        </a:xfrm>
      </p:grpSpPr>
      <p:sp>
        <p:nvSpPr>
          <p:cNvPr id="4" name="Rectangle 3"/>
          <p:cNvSpPr/>
          <p:nvPr/>
        </p:nvSpPr>
        <p:spPr>
          <a:xfrm>
            <a:off x="7924800" y="0"/>
            <a:ext cx="42672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E202B74E-74F2-4544-85CC-2A06A898952F}" type="slidenum">
              <a:rPr lang="en-US" smtClean="0"/>
              <a:t>‹#›</a:t>
            </a:fld>
            <a:endParaRPr lang="en-US"/>
          </a:p>
        </p:txBody>
      </p:sp>
      <p:pic>
        <p:nvPicPr>
          <p:cNvPr id="7" name="Picture 6" descr="CPP_symbol_white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3736089740"/>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Graphs">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1" name="Rectangle 10"/>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09602" y="532750"/>
            <a:ext cx="4011084" cy="902348"/>
          </a:xfrm>
        </p:spPr>
        <p:txBody>
          <a:bodyPr anchor="b"/>
          <a:lstStyle>
            <a:lvl1pPr algn="l">
              <a:defRPr sz="2667" b="1"/>
            </a:lvl1pPr>
          </a:lstStyle>
          <a:p>
            <a:r>
              <a:rPr lang="en-US"/>
              <a:t>Click to edit Master title style</a:t>
            </a:r>
            <a:endParaRPr lang="en-US" dirty="0"/>
          </a:p>
        </p:txBody>
      </p:sp>
      <p:sp>
        <p:nvSpPr>
          <p:cNvPr id="4" name="Text Placeholder 3"/>
          <p:cNvSpPr>
            <a:spLocks noGrp="1"/>
          </p:cNvSpPr>
          <p:nvPr>
            <p:ph type="body" sz="half" idx="2"/>
          </p:nvPr>
        </p:nvSpPr>
        <p:spPr>
          <a:xfrm>
            <a:off x="609602" y="1560204"/>
            <a:ext cx="4011084" cy="439520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E202B74E-74F2-4544-85CC-2A06A898952F}" type="slidenum">
              <a:rPr lang="en-US" smtClean="0"/>
              <a:t>‹#›</a:t>
            </a:fld>
            <a:endParaRPr lang="en-US"/>
          </a:p>
        </p:txBody>
      </p:sp>
      <p:graphicFrame>
        <p:nvGraphicFramePr>
          <p:cNvPr id="12" name="Chart 11"/>
          <p:cNvGraphicFramePr/>
          <p:nvPr>
            <p:extLst>
              <p:ext uri="{D42A27DB-BD31-4B8C-83A1-F6EECF244321}">
                <p14:modId xmlns:p14="http://schemas.microsoft.com/office/powerpoint/2010/main" val="64292222"/>
              </p:ext>
            </p:extLst>
          </p:nvPr>
        </p:nvGraphicFramePr>
        <p:xfrm>
          <a:off x="4746949" y="289236"/>
          <a:ext cx="6835451" cy="5666176"/>
        </p:xfrm>
        <a:graphic>
          <a:graphicData uri="http://schemas.openxmlformats.org/drawingml/2006/chart">
            <c:chart xmlns:c="http://schemas.openxmlformats.org/drawingml/2006/chart" xmlns:r="http://schemas.openxmlformats.org/officeDocument/2006/relationships" r:id="rId3"/>
          </a:graphicData>
        </a:graphic>
      </p:graphicFrame>
      <p:cxnSp>
        <p:nvCxnSpPr>
          <p:cNvPr id="18" name="Straight Connector 17"/>
          <p:cNvCxnSpPr/>
          <p:nvPr/>
        </p:nvCxnSpPr>
        <p:spPr>
          <a:xfrm>
            <a:off x="609600" y="1492177"/>
            <a:ext cx="4011085" cy="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187770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10" name="Picture 9"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1" name="Rectangle 10"/>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a:xfrm>
            <a:off x="609600" y="4629359"/>
            <a:ext cx="7315200" cy="566739"/>
          </a:xfrm>
        </p:spPr>
        <p:txBody>
          <a:bodyPr anchor="b"/>
          <a:lstStyle>
            <a:lvl1pPr algn="l">
              <a:defRPr sz="2667" b="1"/>
            </a:lvl1pPr>
          </a:lstStyle>
          <a:p>
            <a:r>
              <a:rPr lang="en-US" dirty="0"/>
              <a:t>Photo title</a:t>
            </a:r>
          </a:p>
        </p:txBody>
      </p:sp>
      <p:sp>
        <p:nvSpPr>
          <p:cNvPr id="3" name="Picture Placeholder 2"/>
          <p:cNvSpPr>
            <a:spLocks noGrp="1"/>
          </p:cNvSpPr>
          <p:nvPr>
            <p:ph type="pic" idx="1"/>
          </p:nvPr>
        </p:nvSpPr>
        <p:spPr>
          <a:xfrm>
            <a:off x="609600" y="441533"/>
            <a:ext cx="10972801"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hasCustomPrompt="1"/>
          </p:nvPr>
        </p:nvSpPr>
        <p:spPr>
          <a:xfrm>
            <a:off x="609600" y="5262691"/>
            <a:ext cx="7315200" cy="56904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Photo description</a:t>
            </a:r>
          </a:p>
        </p:txBody>
      </p:sp>
      <p:sp>
        <p:nvSpPr>
          <p:cNvPr id="7" name="Slide Number Placeholder 6"/>
          <p:cNvSpPr>
            <a:spLocks noGrp="1"/>
          </p:cNvSpPr>
          <p:nvPr>
            <p:ph type="sldNum" sz="quarter" idx="12"/>
          </p:nvPr>
        </p:nvSpPr>
        <p:spPr/>
        <p:txBody>
          <a:bodyPr/>
          <a:lstStyle/>
          <a:p>
            <a:fld id="{E202B74E-74F2-4544-85CC-2A06A898952F}" type="slidenum">
              <a:rPr lang="en-US" smtClean="0"/>
              <a:t>‹#›</a:t>
            </a:fld>
            <a:endParaRPr lang="en-US"/>
          </a:p>
        </p:txBody>
      </p:sp>
    </p:spTree>
    <p:extLst>
      <p:ext uri="{BB962C8B-B14F-4D97-AF65-F5344CB8AC3E}">
        <p14:creationId xmlns:p14="http://schemas.microsoft.com/office/powerpoint/2010/main" val="240185952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949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0" name="Rectangle 19"/>
          <p:cNvSpPr/>
          <p:nvPr userDrawn="1"/>
        </p:nvSpPr>
        <p:spPr>
          <a:xfrm>
            <a:off x="0" y="3398522"/>
            <a:ext cx="12192000" cy="3459479"/>
          </a:xfrm>
          <a:prstGeom prst="rect">
            <a:avLst/>
          </a:prstGeom>
          <a:solidFill>
            <a:schemeClr val="accent5">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lumMod val="95000"/>
                </a:schemeClr>
              </a:solidFill>
            </a:endParaRPr>
          </a:p>
        </p:txBody>
      </p:sp>
      <p:pic>
        <p:nvPicPr>
          <p:cNvPr id="18" name="Picture 17"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72148" y="5538286"/>
            <a:ext cx="3047704" cy="931581"/>
          </a:xfrm>
          <a:prstGeom prst="rect">
            <a:avLst/>
          </a:prstGeom>
        </p:spPr>
      </p:pic>
      <p:sp>
        <p:nvSpPr>
          <p:cNvPr id="19" name="Rectangle 18"/>
          <p:cNvSpPr/>
          <p:nvPr userDrawn="1"/>
        </p:nvSpPr>
        <p:spPr>
          <a:xfrm>
            <a:off x="0" y="3398522"/>
            <a:ext cx="12192000" cy="6095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Text Placeholder 2"/>
          <p:cNvSpPr>
            <a:spLocks noGrp="1"/>
          </p:cNvSpPr>
          <p:nvPr>
            <p:ph idx="1" hasCustomPrompt="1"/>
          </p:nvPr>
        </p:nvSpPr>
        <p:spPr>
          <a:xfrm>
            <a:off x="609600" y="2042247"/>
            <a:ext cx="10972800" cy="526383"/>
          </a:xfrm>
          <a:prstGeom prst="rect">
            <a:avLst/>
          </a:prstGeom>
        </p:spPr>
        <p:txBody>
          <a:bodyPr vert="horz" lIns="91440" tIns="45720" rIns="91440" bIns="45720" rtlCol="0">
            <a:normAutofit/>
          </a:bodyPr>
          <a:lstStyle>
            <a:lvl1pPr marL="0" indent="0" algn="ctr">
              <a:buNone/>
              <a:defRPr baseline="0"/>
            </a:lvl1pPr>
          </a:lstStyle>
          <a:p>
            <a:pPr lvl="0"/>
            <a:r>
              <a:rPr lang="en-US" dirty="0"/>
              <a:t>Subtitle of Presentation Goes Here</a:t>
            </a:r>
          </a:p>
        </p:txBody>
      </p:sp>
      <p:sp>
        <p:nvSpPr>
          <p:cNvPr id="26" name="Text Placeholder 2"/>
          <p:cNvSpPr>
            <a:spLocks noGrp="1"/>
          </p:cNvSpPr>
          <p:nvPr>
            <p:ph idx="10" hasCustomPrompt="1"/>
          </p:nvPr>
        </p:nvSpPr>
        <p:spPr>
          <a:xfrm>
            <a:off x="609600" y="4277904"/>
            <a:ext cx="10972800" cy="1068648"/>
          </a:xfrm>
          <a:prstGeom prst="rect">
            <a:avLst/>
          </a:prstGeom>
        </p:spPr>
        <p:txBody>
          <a:bodyPr vert="horz" lIns="91440" tIns="45720" rIns="91440" bIns="45720" rtlCol="0">
            <a:normAutofit/>
          </a:bodyPr>
          <a:lstStyle>
            <a:lvl1pPr marL="0" indent="0" algn="ctr">
              <a:buNone/>
              <a:defRPr sz="2400" baseline="0"/>
            </a:lvl1pPr>
          </a:lstStyle>
          <a:p>
            <a:pPr lvl="0"/>
            <a:r>
              <a:rPr lang="en-US" dirty="0"/>
              <a:t>Presenters Names and Degrees Go Here</a:t>
            </a:r>
          </a:p>
        </p:txBody>
      </p:sp>
      <p:sp>
        <p:nvSpPr>
          <p:cNvPr id="9" name="Text Placeholder 8"/>
          <p:cNvSpPr>
            <a:spLocks noGrp="1"/>
          </p:cNvSpPr>
          <p:nvPr>
            <p:ph type="body" sz="quarter" idx="11" hasCustomPrompt="1"/>
          </p:nvPr>
        </p:nvSpPr>
        <p:spPr>
          <a:xfrm>
            <a:off x="609600" y="743493"/>
            <a:ext cx="10972800" cy="910764"/>
          </a:xfrm>
        </p:spPr>
        <p:txBody>
          <a:bodyPr/>
          <a:lstStyle>
            <a:lvl1pPr marL="0" indent="0" algn="ctr">
              <a:buNone/>
              <a:defRPr sz="4267" b="1" baseline="0">
                <a:solidFill>
                  <a:schemeClr val="bg1"/>
                </a:solidFill>
              </a:defRPr>
            </a:lvl1pPr>
          </a:lstStyle>
          <a:p>
            <a:pPr lvl="0"/>
            <a:r>
              <a:rPr lang="en-US" dirty="0"/>
              <a:t>Title of Presentation Goes Here</a:t>
            </a:r>
          </a:p>
        </p:txBody>
      </p:sp>
    </p:spTree>
    <p:extLst>
      <p:ext uri="{BB962C8B-B14F-4D97-AF65-F5344CB8AC3E}">
        <p14:creationId xmlns:p14="http://schemas.microsoft.com/office/powerpoint/2010/main" val="2153943207"/>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tandard Bullet">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3" name="Picture 12" descr="CPP_symbol_gray_transparent.png"/>
          <p:cNvPicPr>
            <a:picLocks noChangeAspect="1"/>
          </p:cNvPicPr>
          <p:nvPr userDrawn="1"/>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Tree>
    <p:extLst>
      <p:ext uri="{BB962C8B-B14F-4D97-AF65-F5344CB8AC3E}">
        <p14:creationId xmlns:p14="http://schemas.microsoft.com/office/powerpoint/2010/main" val="817038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Standard Bullet Two Line">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 of text</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407503"/>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3" name="Picture 12" descr="CPP_symbol_gray_transparent.png"/>
          <p:cNvPicPr>
            <a:picLocks noChangeAspect="1"/>
          </p:cNvPicPr>
          <p:nvPr userDrawn="1"/>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Tree>
    <p:extLst>
      <p:ext uri="{BB962C8B-B14F-4D97-AF65-F5344CB8AC3E}">
        <p14:creationId xmlns:p14="http://schemas.microsoft.com/office/powerpoint/2010/main" val="170108892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Bullet no mark">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945024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Bullet no mark two line">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 of text</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407503"/>
            <a:ext cx="109728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534730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2" name="Picture 11" descr="CPP_symbol_gray_transparent.png"/>
          <p:cNvPicPr>
            <a:picLocks noChangeAspect="1"/>
          </p:cNvPicPr>
          <p:nvPr userDrawn="1"/>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7158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ullet no mark">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210447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 2 lines">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a:t>
            </a:r>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417639"/>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2" name="Picture 11" descr="CPP_symbol_gray_transparent.png"/>
          <p:cNvPicPr>
            <a:picLocks noChangeAspect="1"/>
          </p:cNvPicPr>
          <p:nvPr userDrawn="1"/>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04593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wo Column No Mark">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450930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 2 lines no mark">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a:t>
            </a:r>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417639"/>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843158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ullet no mark">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2" name="Picture Placeholder 6"/>
          <p:cNvSpPr>
            <a:spLocks noGrp="1"/>
          </p:cNvSpPr>
          <p:nvPr>
            <p:ph type="pic" sz="quarter" idx="10"/>
          </p:nvPr>
        </p:nvSpPr>
        <p:spPr>
          <a:xfrm>
            <a:off x="958685"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dirty="0"/>
              <a:t>Drag picture to placeholder or click icon to add</a:t>
            </a:r>
            <a:endParaRPr lang="tr-TR" noProof="0" dirty="0"/>
          </a:p>
        </p:txBody>
      </p:sp>
      <p:sp>
        <p:nvSpPr>
          <p:cNvPr id="13" name="Text Placeholder 17"/>
          <p:cNvSpPr>
            <a:spLocks noGrp="1"/>
          </p:cNvSpPr>
          <p:nvPr>
            <p:ph type="body" sz="quarter" idx="15" hasCustomPrompt="1"/>
          </p:nvPr>
        </p:nvSpPr>
        <p:spPr>
          <a:xfrm>
            <a:off x="622453"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14" name="Text Placeholder 17"/>
          <p:cNvSpPr>
            <a:spLocks noGrp="1"/>
          </p:cNvSpPr>
          <p:nvPr>
            <p:ph type="body" sz="quarter" idx="16" hasCustomPrompt="1"/>
          </p:nvPr>
        </p:nvSpPr>
        <p:spPr>
          <a:xfrm>
            <a:off x="622451"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
        <p:nvSpPr>
          <p:cNvPr id="37" name="Picture Placeholder 6"/>
          <p:cNvSpPr>
            <a:spLocks noGrp="1"/>
          </p:cNvSpPr>
          <p:nvPr>
            <p:ph type="pic" sz="quarter" idx="17"/>
          </p:nvPr>
        </p:nvSpPr>
        <p:spPr>
          <a:xfrm>
            <a:off x="3830088"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dirty="0"/>
              <a:t>Drag picture to placeholder or click icon to add</a:t>
            </a:r>
            <a:endParaRPr lang="tr-TR" noProof="0" dirty="0"/>
          </a:p>
        </p:txBody>
      </p:sp>
      <p:sp>
        <p:nvSpPr>
          <p:cNvPr id="38" name="Text Placeholder 17"/>
          <p:cNvSpPr>
            <a:spLocks noGrp="1"/>
          </p:cNvSpPr>
          <p:nvPr>
            <p:ph type="body" sz="quarter" idx="18" hasCustomPrompt="1"/>
          </p:nvPr>
        </p:nvSpPr>
        <p:spPr>
          <a:xfrm>
            <a:off x="3493855"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39" name="Text Placeholder 17"/>
          <p:cNvSpPr>
            <a:spLocks noGrp="1"/>
          </p:cNvSpPr>
          <p:nvPr>
            <p:ph type="body" sz="quarter" idx="19" hasCustomPrompt="1"/>
          </p:nvPr>
        </p:nvSpPr>
        <p:spPr>
          <a:xfrm>
            <a:off x="3493854"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
        <p:nvSpPr>
          <p:cNvPr id="40" name="Picture Placeholder 6"/>
          <p:cNvSpPr>
            <a:spLocks noGrp="1"/>
          </p:cNvSpPr>
          <p:nvPr>
            <p:ph type="pic" sz="quarter" idx="20"/>
          </p:nvPr>
        </p:nvSpPr>
        <p:spPr>
          <a:xfrm>
            <a:off x="6707245"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dirty="0"/>
              <a:t>Drag picture to placeholder or click icon to add</a:t>
            </a:r>
            <a:endParaRPr lang="tr-TR" noProof="0" dirty="0"/>
          </a:p>
        </p:txBody>
      </p:sp>
      <p:sp>
        <p:nvSpPr>
          <p:cNvPr id="41" name="Text Placeholder 17"/>
          <p:cNvSpPr>
            <a:spLocks noGrp="1"/>
          </p:cNvSpPr>
          <p:nvPr>
            <p:ph type="body" sz="quarter" idx="21" hasCustomPrompt="1"/>
          </p:nvPr>
        </p:nvSpPr>
        <p:spPr>
          <a:xfrm>
            <a:off x="6371013"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42" name="Text Placeholder 17"/>
          <p:cNvSpPr>
            <a:spLocks noGrp="1"/>
          </p:cNvSpPr>
          <p:nvPr>
            <p:ph type="body" sz="quarter" idx="22" hasCustomPrompt="1"/>
          </p:nvPr>
        </p:nvSpPr>
        <p:spPr>
          <a:xfrm>
            <a:off x="6371011"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
        <p:nvSpPr>
          <p:cNvPr id="43" name="Picture Placeholder 6"/>
          <p:cNvSpPr>
            <a:spLocks noGrp="1"/>
          </p:cNvSpPr>
          <p:nvPr>
            <p:ph type="pic" sz="quarter" idx="23"/>
          </p:nvPr>
        </p:nvSpPr>
        <p:spPr>
          <a:xfrm>
            <a:off x="9607632" y="1642449"/>
            <a:ext cx="1828800" cy="1828800"/>
          </a:xfrm>
          <a:prstGeom prst="ellipse">
            <a:avLst/>
          </a:prstGeom>
          <a:ln w="12700">
            <a:noFill/>
          </a:ln>
        </p:spPr>
        <p:txBody>
          <a:bodyPr rtlCol="0">
            <a:normAutofit/>
          </a:bodyPr>
          <a:lstStyle>
            <a:lvl1pPr algn="ctr">
              <a:buFontTx/>
              <a:buNone/>
              <a:defRPr sz="933" baseline="0">
                <a:solidFill>
                  <a:schemeClr val="accent6"/>
                </a:solidFill>
                <a:latin typeface="Raleway"/>
                <a:cs typeface="Raleway"/>
              </a:defRPr>
            </a:lvl1pPr>
          </a:lstStyle>
          <a:p>
            <a:pPr lvl="0"/>
            <a:r>
              <a:rPr lang="en-US" noProof="0" dirty="0"/>
              <a:t>Drag picture to placeholder or click icon to add</a:t>
            </a:r>
            <a:endParaRPr lang="tr-TR" noProof="0" dirty="0"/>
          </a:p>
        </p:txBody>
      </p:sp>
      <p:sp>
        <p:nvSpPr>
          <p:cNvPr id="44" name="Text Placeholder 17"/>
          <p:cNvSpPr>
            <a:spLocks noGrp="1"/>
          </p:cNvSpPr>
          <p:nvPr>
            <p:ph type="body" sz="quarter" idx="24" hasCustomPrompt="1"/>
          </p:nvPr>
        </p:nvSpPr>
        <p:spPr>
          <a:xfrm>
            <a:off x="9271399" y="4274562"/>
            <a:ext cx="2501268" cy="1506732"/>
          </a:xfrm>
          <a:prstGeom prst="rect">
            <a:avLst/>
          </a:prstGeom>
        </p:spPr>
        <p:txBody>
          <a:bodyPr>
            <a:noAutofit/>
          </a:bodyPr>
          <a:lstStyle>
            <a:lvl1pPr marL="0" indent="0">
              <a:buNone/>
              <a:defRPr sz="1867" baseline="0">
                <a:solidFill>
                  <a:schemeClr val="accent6"/>
                </a:solidFill>
              </a:defRPr>
            </a:lvl1pPr>
            <a:lvl2pPr>
              <a:defRPr sz="1067"/>
            </a:lvl2pPr>
            <a:lvl3pPr>
              <a:defRPr sz="1067"/>
            </a:lvl3pPr>
            <a:lvl4pPr>
              <a:defRPr sz="1067"/>
            </a:lvl4pPr>
            <a:lvl5pPr>
              <a:defRPr sz="1067"/>
            </a:lvl5pPr>
          </a:lstStyle>
          <a:p>
            <a:pPr lvl="0"/>
            <a:r>
              <a:rPr lang="en-US" dirty="0"/>
              <a:t>Edit Title,  Program, and Email</a:t>
            </a:r>
          </a:p>
        </p:txBody>
      </p:sp>
      <p:sp>
        <p:nvSpPr>
          <p:cNvPr id="45" name="Text Placeholder 17"/>
          <p:cNvSpPr>
            <a:spLocks noGrp="1"/>
          </p:cNvSpPr>
          <p:nvPr>
            <p:ph type="body" sz="quarter" idx="25" hasCustomPrompt="1"/>
          </p:nvPr>
        </p:nvSpPr>
        <p:spPr>
          <a:xfrm>
            <a:off x="9271398" y="3766561"/>
            <a:ext cx="2501269" cy="406400"/>
          </a:xfrm>
          <a:prstGeom prst="rect">
            <a:avLst/>
          </a:prstGeom>
        </p:spPr>
        <p:txBody>
          <a:bodyPr anchor="ctr">
            <a:noAutofit/>
          </a:bodyPr>
          <a:lstStyle>
            <a:lvl1pPr marL="0" indent="0" algn="ctr">
              <a:buNone/>
              <a:defRPr sz="2400" b="0" baseline="0">
                <a:solidFill>
                  <a:schemeClr val="tx1"/>
                </a:solidFill>
                <a:latin typeface="Raleway"/>
                <a:cs typeface="Raleway"/>
              </a:defRPr>
            </a:lvl1pPr>
            <a:lvl2pPr>
              <a:defRPr sz="1067"/>
            </a:lvl2pPr>
            <a:lvl3pPr>
              <a:defRPr sz="1067"/>
            </a:lvl3pPr>
            <a:lvl4pPr>
              <a:defRPr sz="1067"/>
            </a:lvl4pPr>
            <a:lvl5pPr>
              <a:defRPr sz="1067"/>
            </a:lvl5pPr>
          </a:lstStyle>
          <a:p>
            <a:pPr lvl="0"/>
            <a:r>
              <a:rPr lang="en-US" dirty="0"/>
              <a:t>Edit Name</a:t>
            </a:r>
          </a:p>
        </p:txBody>
      </p:sp>
    </p:spTree>
    <p:extLst>
      <p:ext uri="{BB962C8B-B14F-4D97-AF65-F5344CB8AC3E}">
        <p14:creationId xmlns:p14="http://schemas.microsoft.com/office/powerpoint/2010/main" val="8123646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with caption">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a:xfrm>
            <a:off x="463560" y="5079720"/>
            <a:ext cx="5317251" cy="894720"/>
          </a:xfrm>
        </p:spPr>
        <p:txBody>
          <a:bodyPr>
            <a:normAutofit/>
          </a:bodyPr>
          <a:lstStyle>
            <a:lvl1pPr>
              <a:defRPr sz="2400"/>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225983"/>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2" name="Content Placeholder 2"/>
          <p:cNvSpPr>
            <a:spLocks noGrp="1"/>
          </p:cNvSpPr>
          <p:nvPr>
            <p:ph idx="13"/>
          </p:nvPr>
        </p:nvSpPr>
        <p:spPr>
          <a:xfrm>
            <a:off x="6491999" y="5079720"/>
            <a:ext cx="5317251" cy="894720"/>
          </a:xfrm>
        </p:spPr>
        <p:txBody>
          <a:bodyPr>
            <a:normAutofit/>
          </a:bodyPr>
          <a:lstStyle>
            <a:lvl1pPr>
              <a:defRPr sz="2400"/>
            </a:lvl1pPr>
          </a:lstStyle>
          <a:p>
            <a:pPr lvl="0"/>
            <a:r>
              <a:rPr lang="en-US"/>
              <a:t>Click to edit Master text styles</a:t>
            </a:r>
          </a:p>
        </p:txBody>
      </p:sp>
      <p:sp>
        <p:nvSpPr>
          <p:cNvPr id="15" name="Content Placeholder 14"/>
          <p:cNvSpPr>
            <a:spLocks noGrp="1"/>
          </p:cNvSpPr>
          <p:nvPr>
            <p:ph sz="quarter" idx="14" hasCustomPrompt="1"/>
          </p:nvPr>
        </p:nvSpPr>
        <p:spPr>
          <a:xfrm>
            <a:off x="181441" y="1632767"/>
            <a:ext cx="5881492" cy="3159707"/>
          </a:xfrm>
        </p:spPr>
        <p:txBody>
          <a:bodyPr/>
          <a:lstStyle>
            <a:lvl1pPr>
              <a:defRPr baseline="0"/>
            </a:lvl1pPr>
          </a:lstStyle>
          <a:p>
            <a:pPr lvl="0"/>
            <a:r>
              <a:rPr lang="en-US" dirty="0"/>
              <a:t>Click to edit content</a:t>
            </a:r>
          </a:p>
        </p:txBody>
      </p:sp>
      <p:sp>
        <p:nvSpPr>
          <p:cNvPr id="16" name="Content Placeholder 14"/>
          <p:cNvSpPr>
            <a:spLocks noGrp="1"/>
          </p:cNvSpPr>
          <p:nvPr>
            <p:ph sz="quarter" idx="15" hasCustomPrompt="1"/>
          </p:nvPr>
        </p:nvSpPr>
        <p:spPr>
          <a:xfrm>
            <a:off x="6229235" y="1632767"/>
            <a:ext cx="5842780" cy="3159707"/>
          </a:xfrm>
        </p:spPr>
        <p:txBody>
          <a:bodyPr/>
          <a:lstStyle>
            <a:lvl1pPr>
              <a:defRPr baseline="0"/>
            </a:lvl1pPr>
          </a:lstStyle>
          <a:p>
            <a:pPr lvl="0"/>
            <a:r>
              <a:rPr lang="en-US" dirty="0"/>
              <a:t>Click to edit content</a:t>
            </a:r>
          </a:p>
        </p:txBody>
      </p:sp>
    </p:spTree>
    <p:extLst>
      <p:ext uri="{BB962C8B-B14F-4D97-AF65-F5344CB8AC3E}">
        <p14:creationId xmlns:p14="http://schemas.microsoft.com/office/powerpoint/2010/main" val="5858547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with caption two line title">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With second line</a:t>
            </a:r>
          </a:p>
        </p:txBody>
      </p:sp>
      <p:sp>
        <p:nvSpPr>
          <p:cNvPr id="3" name="Content Placeholder 2"/>
          <p:cNvSpPr>
            <a:spLocks noGrp="1"/>
          </p:cNvSpPr>
          <p:nvPr>
            <p:ph idx="1"/>
          </p:nvPr>
        </p:nvSpPr>
        <p:spPr>
          <a:xfrm>
            <a:off x="463560" y="5079720"/>
            <a:ext cx="5317251" cy="894720"/>
          </a:xfrm>
        </p:spPr>
        <p:txBody>
          <a:bodyPr>
            <a:normAutofit/>
          </a:bodyPr>
          <a:lstStyle>
            <a:lvl1pPr>
              <a:defRPr sz="2400"/>
            </a:lvl1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pic>
        <p:nvPicPr>
          <p:cNvPr id="7" name="Picture 6"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1" name="Straight Connector 10"/>
          <p:cNvCxnSpPr/>
          <p:nvPr userDrawn="1"/>
        </p:nvCxnSpPr>
        <p:spPr>
          <a:xfrm>
            <a:off x="609600" y="1417639"/>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2" name="Content Placeholder 2"/>
          <p:cNvSpPr>
            <a:spLocks noGrp="1"/>
          </p:cNvSpPr>
          <p:nvPr>
            <p:ph idx="13"/>
          </p:nvPr>
        </p:nvSpPr>
        <p:spPr>
          <a:xfrm>
            <a:off x="6491999" y="5079720"/>
            <a:ext cx="5317251" cy="894720"/>
          </a:xfrm>
        </p:spPr>
        <p:txBody>
          <a:bodyPr>
            <a:normAutofit/>
          </a:bodyPr>
          <a:lstStyle>
            <a:lvl1pPr>
              <a:defRPr sz="2400"/>
            </a:lvl1pPr>
          </a:lstStyle>
          <a:p>
            <a:pPr lvl="0"/>
            <a:r>
              <a:rPr lang="en-US"/>
              <a:t>Click to edit Master text styles</a:t>
            </a:r>
          </a:p>
        </p:txBody>
      </p:sp>
      <p:sp>
        <p:nvSpPr>
          <p:cNvPr id="15" name="Content Placeholder 14"/>
          <p:cNvSpPr>
            <a:spLocks noGrp="1"/>
          </p:cNvSpPr>
          <p:nvPr>
            <p:ph sz="quarter" idx="14" hasCustomPrompt="1"/>
          </p:nvPr>
        </p:nvSpPr>
        <p:spPr>
          <a:xfrm>
            <a:off x="181441" y="1632767"/>
            <a:ext cx="5881492" cy="3159707"/>
          </a:xfrm>
        </p:spPr>
        <p:txBody>
          <a:bodyPr/>
          <a:lstStyle>
            <a:lvl1pPr>
              <a:defRPr baseline="0"/>
            </a:lvl1pPr>
          </a:lstStyle>
          <a:p>
            <a:pPr lvl="0"/>
            <a:r>
              <a:rPr lang="en-US" dirty="0"/>
              <a:t>Click to edit content</a:t>
            </a:r>
          </a:p>
        </p:txBody>
      </p:sp>
      <p:sp>
        <p:nvSpPr>
          <p:cNvPr id="16" name="Content Placeholder 14"/>
          <p:cNvSpPr>
            <a:spLocks noGrp="1"/>
          </p:cNvSpPr>
          <p:nvPr>
            <p:ph sz="quarter" idx="15" hasCustomPrompt="1"/>
          </p:nvPr>
        </p:nvSpPr>
        <p:spPr>
          <a:xfrm>
            <a:off x="6229235" y="1632767"/>
            <a:ext cx="5842780" cy="3159707"/>
          </a:xfrm>
        </p:spPr>
        <p:txBody>
          <a:bodyPr/>
          <a:lstStyle>
            <a:lvl1pPr>
              <a:defRPr baseline="0"/>
            </a:lvl1pPr>
          </a:lstStyle>
          <a:p>
            <a:pPr lvl="0"/>
            <a:r>
              <a:rPr lang="en-US" dirty="0"/>
              <a:t>Click to edit content</a:t>
            </a:r>
          </a:p>
        </p:txBody>
      </p:sp>
    </p:spTree>
    <p:extLst>
      <p:ext uri="{BB962C8B-B14F-4D97-AF65-F5344CB8AC3E}">
        <p14:creationId xmlns:p14="http://schemas.microsoft.com/office/powerpoint/2010/main" val="23808282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Section Dk Gree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userDrawn="1"/>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userDrawn="1"/>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1724325813"/>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Section Light Green">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userDrawn="1"/>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userDrawn="1"/>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2584335184"/>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Section Blu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userDrawn="1"/>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userDrawn="1"/>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2144294627"/>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Section Orange">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userDrawn="1"/>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userDrawn="1"/>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338933856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ullet no mark two line">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 of text</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407503"/>
            <a:ext cx="1097280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744535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Section Light Blu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userDrawn="1"/>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userDrawn="1"/>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780862878"/>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Section Gray">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97947" y="2425345"/>
            <a:ext cx="10363200" cy="562460"/>
          </a:xfrm>
        </p:spPr>
        <p:txBody>
          <a:bodyPr/>
          <a:lstStyle/>
          <a:p>
            <a:r>
              <a:rPr lang="en-US" dirty="0"/>
              <a:t>Section Title Goes Here</a:t>
            </a:r>
          </a:p>
        </p:txBody>
      </p:sp>
      <p:sp>
        <p:nvSpPr>
          <p:cNvPr id="3" name="Subtitle 2"/>
          <p:cNvSpPr>
            <a:spLocks noGrp="1"/>
          </p:cNvSpPr>
          <p:nvPr>
            <p:ph type="subTitle" idx="1" hasCustomPrompt="1"/>
          </p:nvPr>
        </p:nvSpPr>
        <p:spPr>
          <a:xfrm>
            <a:off x="2397947" y="3126293"/>
            <a:ext cx="8534400" cy="1412785"/>
          </a:xfrm>
        </p:spPr>
        <p:txBody>
          <a:bodyPr/>
          <a:lstStyle>
            <a:lvl1pPr marL="0" indent="0" algn="l">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goes here</a:t>
            </a:r>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9353" y="2320697"/>
            <a:ext cx="1341977" cy="1341977"/>
          </a:xfrm>
          <a:prstGeom prst="rect">
            <a:avLst/>
          </a:prstGeom>
        </p:spPr>
      </p:pic>
      <p:cxnSp>
        <p:nvCxnSpPr>
          <p:cNvPr id="9" name="Straight Connector 8"/>
          <p:cNvCxnSpPr/>
          <p:nvPr userDrawn="1"/>
        </p:nvCxnSpPr>
        <p:spPr>
          <a:xfrm>
            <a:off x="2131503" y="2358168"/>
            <a:ext cx="0" cy="1341977"/>
          </a:xfrm>
          <a:prstGeom prst="line">
            <a:avLst/>
          </a:prstGeom>
          <a:ln>
            <a:solidFill>
              <a:schemeClr val="tx1"/>
            </a:solidFill>
          </a:ln>
          <a:effectLst/>
        </p:spPr>
        <p:style>
          <a:lnRef idx="2">
            <a:schemeClr val="accent1"/>
          </a:lnRef>
          <a:fillRef idx="0">
            <a:schemeClr val="accent1"/>
          </a:fillRef>
          <a:effectRef idx="1">
            <a:schemeClr val="accent1"/>
          </a:effectRef>
          <a:fontRef idx="minor">
            <a:schemeClr val="tx1"/>
          </a:fontRef>
        </p:style>
      </p:cxnSp>
      <p:pic>
        <p:nvPicPr>
          <p:cNvPr id="13" name="Picture 12" descr="CPP_symbol_white_transparent.png"/>
          <p:cNvPicPr>
            <a:picLocks noChangeAspect="1"/>
          </p:cNvPicPr>
          <p:nvPr userDrawn="1"/>
        </p:nvPicPr>
        <p:blipFill>
          <a:blip r:embed="rId2">
            <a:alphaModFix amt="16000"/>
            <a:extLst>
              <a:ext uri="{28A0092B-C50C-407E-A947-70E740481C1C}">
                <a14:useLocalDpi xmlns:a14="http://schemas.microsoft.com/office/drawing/2010/main" val="0"/>
              </a:ext>
            </a:extLst>
          </a:blip>
          <a:stretch>
            <a:fillRect/>
          </a:stretch>
        </p:blipFill>
        <p:spPr>
          <a:xfrm>
            <a:off x="8609928" y="1240616"/>
            <a:ext cx="4376768" cy="4376768"/>
          </a:xfrm>
          <a:prstGeom prst="rect">
            <a:avLst/>
          </a:prstGeom>
        </p:spPr>
      </p:pic>
    </p:spTree>
    <p:extLst>
      <p:ext uri="{BB962C8B-B14F-4D97-AF65-F5344CB8AC3E}">
        <p14:creationId xmlns:p14="http://schemas.microsoft.com/office/powerpoint/2010/main" val="4175628329"/>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Left Dk Green">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1" y="0"/>
            <a:ext cx="426720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userDrawn="1"/>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3501058171"/>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ection Left Light Green">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1" y="0"/>
            <a:ext cx="42672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userDrawn="1"/>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2278526297"/>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Left Blue">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1" y="0"/>
            <a:ext cx="42672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userDrawn="1"/>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324069830"/>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Left Orange">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1" y="0"/>
            <a:ext cx="42672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userDrawn="1"/>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3450111555"/>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ection Left Light Blue">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1" y="0"/>
            <a:ext cx="42672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userDrawn="1"/>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3155263002"/>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ection Left Gray">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1" y="0"/>
            <a:ext cx="42672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192220"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192220"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8883573" y="6356351"/>
            <a:ext cx="2844800" cy="365125"/>
          </a:xfrm>
        </p:spPr>
        <p:txBody>
          <a:bodyPr/>
          <a:lstStyle>
            <a:lvl1pPr>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2612" y="1655192"/>
            <a:ext cx="1341977" cy="1341977"/>
          </a:xfrm>
          <a:prstGeom prst="rect">
            <a:avLst/>
          </a:prstGeom>
        </p:spPr>
      </p:pic>
      <p:cxnSp>
        <p:nvCxnSpPr>
          <p:cNvPr id="9" name="Straight Connector 8"/>
          <p:cNvCxnSpPr/>
          <p:nvPr userDrawn="1"/>
        </p:nvCxnSpPr>
        <p:spPr>
          <a:xfrm>
            <a:off x="1217644"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4267200"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1381997189"/>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ection Right Green">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7924800" y="0"/>
            <a:ext cx="4267200" cy="685800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userDrawn="1"/>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100702802"/>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Right Light Green">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7924800" y="0"/>
            <a:ext cx="42672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userDrawn="1"/>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220590663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2" name="Picture 11" descr="CPP_symbol_gray_transparent.png"/>
          <p:cNvPicPr>
            <a:picLocks noChangeAspect="1"/>
          </p:cNvPicPr>
          <p:nvPr/>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517252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tion Right Blue">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7924800" y="0"/>
            <a:ext cx="42672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userDrawn="1"/>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3041922288"/>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Right Orange">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7924800" y="0"/>
            <a:ext cx="4267200" cy="6858000"/>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userDrawn="1"/>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1151849228"/>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Right Light Blue">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7924800" y="0"/>
            <a:ext cx="4267200" cy="685800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userDrawn="1"/>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312617875"/>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Right Gray">
    <p:bg>
      <p:bgRef idx="1001">
        <a:schemeClr val="bg1"/>
      </p:bgRef>
    </p:bg>
    <p:spTree>
      <p:nvGrpSpPr>
        <p:cNvPr id="1" name=""/>
        <p:cNvGrpSpPr/>
        <p:nvPr/>
      </p:nvGrpSpPr>
      <p:grpSpPr>
        <a:xfrm>
          <a:off x="0" y="0"/>
          <a:ext cx="0" cy="0"/>
          <a:chOff x="0" y="0"/>
          <a:chExt cx="0" cy="0"/>
        </a:xfrm>
      </p:grpSpPr>
      <p:sp>
        <p:nvSpPr>
          <p:cNvPr id="4" name="Rectangle 3"/>
          <p:cNvSpPr/>
          <p:nvPr userDrawn="1"/>
        </p:nvSpPr>
        <p:spPr>
          <a:xfrm>
            <a:off x="7924800" y="0"/>
            <a:ext cx="4267200" cy="6858000"/>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accent2"/>
              </a:solidFill>
            </a:endParaRPr>
          </a:p>
        </p:txBody>
      </p:sp>
      <p:sp>
        <p:nvSpPr>
          <p:cNvPr id="2" name="Title 1"/>
          <p:cNvSpPr>
            <a:spLocks noGrp="1"/>
          </p:cNvSpPr>
          <p:nvPr>
            <p:ph type="ctrTitle" hasCustomPrompt="1"/>
          </p:nvPr>
        </p:nvSpPr>
        <p:spPr>
          <a:xfrm>
            <a:off x="8117022" y="3813637"/>
            <a:ext cx="3882757" cy="562460"/>
          </a:xfrm>
        </p:spPr>
        <p:txBody>
          <a:bodyPr>
            <a:noAutofit/>
          </a:bodyPr>
          <a:lstStyle>
            <a:lvl1pPr algn="ctr">
              <a:defRPr sz="3200">
                <a:solidFill>
                  <a:schemeClr val="bg1"/>
                </a:solidFill>
              </a:defRPr>
            </a:lvl1pPr>
          </a:lstStyle>
          <a:p>
            <a:r>
              <a:rPr lang="en-US" dirty="0"/>
              <a:t>Section Title Here</a:t>
            </a:r>
          </a:p>
        </p:txBody>
      </p:sp>
      <p:sp>
        <p:nvSpPr>
          <p:cNvPr id="3" name="Subtitle 2"/>
          <p:cNvSpPr>
            <a:spLocks noGrp="1"/>
          </p:cNvSpPr>
          <p:nvPr>
            <p:ph type="subTitle" idx="1" hasCustomPrompt="1"/>
          </p:nvPr>
        </p:nvSpPr>
        <p:spPr>
          <a:xfrm>
            <a:off x="8117022" y="4514585"/>
            <a:ext cx="3882757" cy="828751"/>
          </a:xfrm>
        </p:spPr>
        <p:txBody>
          <a:bodyPr>
            <a:normAutofit/>
          </a:bodyPr>
          <a:lstStyle>
            <a:lvl1pPr marL="0" indent="0" algn="ctr">
              <a:buNone/>
              <a:defRPr sz="2667">
                <a:solidFill>
                  <a:srgbClr val="FFFFFF"/>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Section subtitle here</a:t>
            </a:r>
          </a:p>
        </p:txBody>
      </p:sp>
      <p:sp>
        <p:nvSpPr>
          <p:cNvPr id="6" name="Slide Number Placeholder 5"/>
          <p:cNvSpPr>
            <a:spLocks noGrp="1"/>
          </p:cNvSpPr>
          <p:nvPr>
            <p:ph type="sldNum" sz="quarter" idx="12"/>
          </p:nvPr>
        </p:nvSpPr>
        <p:spPr>
          <a:xfrm>
            <a:off x="344429" y="6297955"/>
            <a:ext cx="2844800" cy="365125"/>
          </a:xfrm>
        </p:spPr>
        <p:txBody>
          <a:bodyPr/>
          <a:lstStyle>
            <a:lvl1pPr algn="l">
              <a:defRPr>
                <a:solidFill>
                  <a:schemeClr val="accent6"/>
                </a:solidFill>
              </a:defRPr>
            </a:lvl1pPr>
          </a:lstStyle>
          <a:p>
            <a:fld id="{AF88E988-FB04-AB4E-BE5A-59F242AF7F7A}" type="slidenum">
              <a:rPr lang="en-US" smtClean="0"/>
              <a:pPr/>
              <a:t>‹#›</a:t>
            </a:fld>
            <a:endParaRPr lang="en-US" dirty="0"/>
          </a:p>
        </p:txBody>
      </p:sp>
      <p:pic>
        <p:nvPicPr>
          <p:cNvPr id="7" name="Picture 6" descr="CPP_symbol_white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387413" y="1655192"/>
            <a:ext cx="1341977" cy="1341977"/>
          </a:xfrm>
          <a:prstGeom prst="rect">
            <a:avLst/>
          </a:prstGeom>
        </p:spPr>
      </p:pic>
      <p:cxnSp>
        <p:nvCxnSpPr>
          <p:cNvPr id="9" name="Straight Connector 8"/>
          <p:cNvCxnSpPr/>
          <p:nvPr userDrawn="1"/>
        </p:nvCxnSpPr>
        <p:spPr>
          <a:xfrm>
            <a:off x="9142445" y="3225136"/>
            <a:ext cx="1831913"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8" name="Picture Placeholder 7"/>
          <p:cNvSpPr>
            <a:spLocks noGrp="1"/>
          </p:cNvSpPr>
          <p:nvPr>
            <p:ph type="pic" sz="quarter" idx="13"/>
          </p:nvPr>
        </p:nvSpPr>
        <p:spPr>
          <a:xfrm>
            <a:off x="1" y="0"/>
            <a:ext cx="7924801" cy="6858000"/>
          </a:xfrm>
        </p:spPr>
        <p:txBody>
          <a:bodyPr/>
          <a:lstStyle>
            <a:lvl1pPr marL="0" indent="0">
              <a:buNone/>
              <a:defRPr/>
            </a:lvl1pPr>
          </a:lstStyle>
          <a:p>
            <a:r>
              <a:rPr lang="en-US" dirty="0"/>
              <a:t>Drag picture to placeholder or click icon to add</a:t>
            </a:r>
          </a:p>
        </p:txBody>
      </p:sp>
    </p:spTree>
    <p:extLst>
      <p:ext uri="{BB962C8B-B14F-4D97-AF65-F5344CB8AC3E}">
        <p14:creationId xmlns:p14="http://schemas.microsoft.com/office/powerpoint/2010/main" val="1883417205"/>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raphs">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1" name="Rectangle 10"/>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609602" y="532750"/>
            <a:ext cx="4011084" cy="902348"/>
          </a:xfrm>
        </p:spPr>
        <p:txBody>
          <a:bodyPr anchor="b"/>
          <a:lstStyle>
            <a:lvl1pPr algn="l">
              <a:defRPr sz="2667" b="1"/>
            </a:lvl1pPr>
          </a:lstStyle>
          <a:p>
            <a:r>
              <a:rPr lang="en-US"/>
              <a:t>Click to edit Master title style</a:t>
            </a:r>
            <a:endParaRPr lang="en-US" dirty="0"/>
          </a:p>
        </p:txBody>
      </p:sp>
      <p:sp>
        <p:nvSpPr>
          <p:cNvPr id="4" name="Text Placeholder 3"/>
          <p:cNvSpPr>
            <a:spLocks noGrp="1"/>
          </p:cNvSpPr>
          <p:nvPr>
            <p:ph type="body" sz="half" idx="2"/>
          </p:nvPr>
        </p:nvSpPr>
        <p:spPr>
          <a:xfrm>
            <a:off x="609602" y="1560204"/>
            <a:ext cx="4011084" cy="439520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graphicFrame>
        <p:nvGraphicFramePr>
          <p:cNvPr id="12" name="Chart 11"/>
          <p:cNvGraphicFramePr/>
          <p:nvPr userDrawn="1"/>
        </p:nvGraphicFramePr>
        <p:xfrm>
          <a:off x="4746949" y="289236"/>
          <a:ext cx="6835451" cy="5666176"/>
        </p:xfrm>
        <a:graphic>
          <a:graphicData uri="http://schemas.openxmlformats.org/drawingml/2006/chart">
            <c:chart xmlns:c="http://schemas.openxmlformats.org/drawingml/2006/chart" xmlns:r="http://schemas.openxmlformats.org/officeDocument/2006/relationships" r:id="rId3"/>
          </a:graphicData>
        </a:graphic>
      </p:graphicFrame>
      <p:cxnSp>
        <p:nvCxnSpPr>
          <p:cNvPr id="18" name="Straight Connector 17"/>
          <p:cNvCxnSpPr/>
          <p:nvPr userDrawn="1"/>
        </p:nvCxnSpPr>
        <p:spPr>
          <a:xfrm>
            <a:off x="609600" y="1492177"/>
            <a:ext cx="4011085" cy="0"/>
          </a:xfrm>
          <a:prstGeom prst="line">
            <a:avLst/>
          </a:prstGeom>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9293130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Rectangle 8"/>
          <p:cNvSpPr/>
          <p:nvPr userDrawn="1"/>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CPP_logo_transparent.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1" name="Rectangle 10"/>
          <p:cNvSpPr/>
          <p:nvPr userDrawn="1"/>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609600" y="4629359"/>
            <a:ext cx="7315200" cy="566739"/>
          </a:xfrm>
        </p:spPr>
        <p:txBody>
          <a:bodyPr anchor="b"/>
          <a:lstStyle>
            <a:lvl1pPr algn="l">
              <a:defRPr sz="2667" b="1"/>
            </a:lvl1pPr>
          </a:lstStyle>
          <a:p>
            <a:r>
              <a:rPr lang="en-US" dirty="0"/>
              <a:t>Photo title</a:t>
            </a:r>
          </a:p>
        </p:txBody>
      </p:sp>
      <p:sp>
        <p:nvSpPr>
          <p:cNvPr id="3" name="Picture Placeholder 2"/>
          <p:cNvSpPr>
            <a:spLocks noGrp="1"/>
          </p:cNvSpPr>
          <p:nvPr>
            <p:ph type="pic" idx="1"/>
          </p:nvPr>
        </p:nvSpPr>
        <p:spPr>
          <a:xfrm>
            <a:off x="609600" y="441533"/>
            <a:ext cx="10972801"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dirty="0"/>
              <a:t>Drag picture to placeholder or click icon to add</a:t>
            </a:r>
          </a:p>
        </p:txBody>
      </p:sp>
      <p:sp>
        <p:nvSpPr>
          <p:cNvPr id="4" name="Text Placeholder 3"/>
          <p:cNvSpPr>
            <a:spLocks noGrp="1"/>
          </p:cNvSpPr>
          <p:nvPr>
            <p:ph type="body" sz="half" idx="2" hasCustomPrompt="1"/>
          </p:nvPr>
        </p:nvSpPr>
        <p:spPr>
          <a:xfrm>
            <a:off x="609600" y="5262691"/>
            <a:ext cx="7315200" cy="569048"/>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Photo description</a:t>
            </a:r>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35115326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15363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Main">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xfrm>
            <a:off x="8737600" y="6356351"/>
            <a:ext cx="2844800" cy="366183"/>
          </a:xfrm>
          <a:prstGeom prst="rect">
            <a:avLst/>
          </a:prstGeom>
        </p:spPr>
        <p:txBody>
          <a:bodyPr/>
          <a:lstStyle>
            <a:lvl1pPr>
              <a:defRPr/>
            </a:lvl1pPr>
          </a:lstStyle>
          <a:p>
            <a:pPr>
              <a:defRPr/>
            </a:pPr>
            <a:fld id="{99BD90F4-691A-6746-920B-97BDEF29BABE}" type="slidenum">
              <a:rPr lang="en-US"/>
              <a:pPr>
                <a:defRPr/>
              </a:pPr>
              <a:t>‹#›</a:t>
            </a:fld>
            <a:endParaRPr lang="en-US" dirty="0"/>
          </a:p>
        </p:txBody>
      </p:sp>
    </p:spTree>
    <p:extLst>
      <p:ext uri="{BB962C8B-B14F-4D97-AF65-F5344CB8AC3E}">
        <p14:creationId xmlns:p14="http://schemas.microsoft.com/office/powerpoint/2010/main" val="3190134550"/>
      </p:ext>
    </p:extLst>
  </p:cSld>
  <p:clrMapOvr>
    <a:masterClrMapping/>
  </p:clrMapOvr>
  <p:transition spd="med">
    <p:fade/>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7246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Bullet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39368" y="1092201"/>
            <a:ext cx="6999817" cy="59330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7"/>
          <p:cNvPicPr>
            <a:picLocks/>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3867" y="6369052"/>
            <a:ext cx="12192000" cy="476249"/>
          </a:xfrm>
          <a:prstGeom prst="rect">
            <a:avLst/>
          </a:prstGeom>
          <a:noFill/>
          <a:ln w="9525">
            <a:solidFill>
              <a:schemeClr val="accent1"/>
            </a:solidFill>
            <a:miter lim="800000"/>
            <a:headEnd/>
            <a:tailEnd/>
          </a:ln>
          <a:extLst>
            <a:ext uri="{909E8E84-426E-40dd-AFC4-6F175D3DCCD1}">
              <a14:hiddenFill xmlns="" xmlns:a14="http://schemas.microsoft.com/office/drawing/2010/main">
                <a:solidFill>
                  <a:srgbClr val="FFFFFF"/>
                </a:solidFill>
              </a14:hiddenFill>
            </a:ext>
          </a:extLst>
        </p:spPr>
      </p:pic>
      <p:pic>
        <p:nvPicPr>
          <p:cNvPr id="6" name="Picture 9"/>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791634"/>
            <a:ext cx="12192000" cy="3005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9" descr="CPP_logo_final.pdf"/>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04800" y="6462185"/>
            <a:ext cx="1320800" cy="33231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Content Placeholder 2"/>
          <p:cNvSpPr>
            <a:spLocks noGrp="1"/>
          </p:cNvSpPr>
          <p:nvPr>
            <p:ph idx="1"/>
          </p:nvPr>
        </p:nvSpPr>
        <p:spPr>
          <a:xfrm>
            <a:off x="609601" y="1701801"/>
            <a:ext cx="10688321" cy="4267199"/>
          </a:xfrm>
          <a:prstGeom prst="rect">
            <a:avLst/>
          </a:prstGeom>
        </p:spPr>
        <p:txBody>
          <a:bodyPr>
            <a:normAutofit/>
          </a:bodyPr>
          <a:lstStyle>
            <a:lvl1pPr marL="457189" indent="-457189">
              <a:buFont typeface="Arial"/>
              <a:buChar char="•"/>
              <a:defRPr sz="2667">
                <a:solidFill>
                  <a:srgbClr val="676767"/>
                </a:solidFill>
                <a:latin typeface="Avenir Book"/>
              </a:defRPr>
            </a:lvl1pPr>
            <a:lvl2pPr>
              <a:buClr>
                <a:schemeClr val="tx1"/>
              </a:buClr>
              <a:defRPr sz="2400">
                <a:solidFill>
                  <a:schemeClr val="tx2"/>
                </a:solidFill>
                <a:latin typeface="Avenir Book"/>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dirty="0"/>
              <a:t>Click to edit Master text styles</a:t>
            </a:r>
          </a:p>
          <a:p>
            <a:pPr lvl="1"/>
            <a:r>
              <a:rPr lang="en-US" dirty="0"/>
              <a:t>Second level</a:t>
            </a:r>
          </a:p>
        </p:txBody>
      </p:sp>
      <p:sp>
        <p:nvSpPr>
          <p:cNvPr id="19" name="Title 1"/>
          <p:cNvSpPr>
            <a:spLocks noGrp="1"/>
          </p:cNvSpPr>
          <p:nvPr>
            <p:ph type="title"/>
          </p:nvPr>
        </p:nvSpPr>
        <p:spPr>
          <a:xfrm>
            <a:off x="812800" y="173040"/>
            <a:ext cx="10769600" cy="715961"/>
          </a:xfrm>
        </p:spPr>
        <p:txBody>
          <a:bodyPr>
            <a:normAutofit/>
          </a:bodyPr>
          <a:lstStyle>
            <a:lvl1pPr algn="l">
              <a:defRPr sz="3733" b="0" i="0" cap="all">
                <a:solidFill>
                  <a:srgbClr val="4E7837"/>
                </a:solidFill>
                <a:latin typeface="Avenir Medium"/>
                <a:cs typeface="Avenir Medium"/>
              </a:defRPr>
            </a:lvl1pPr>
          </a:lstStyle>
          <a:p>
            <a:r>
              <a:rPr lang="en-US" dirty="0"/>
              <a:t>Click to edit Master title style</a:t>
            </a:r>
          </a:p>
        </p:txBody>
      </p:sp>
      <p:sp>
        <p:nvSpPr>
          <p:cNvPr id="8" name="Footer Placeholder 4"/>
          <p:cNvSpPr>
            <a:spLocks noGrp="1"/>
          </p:cNvSpPr>
          <p:nvPr>
            <p:ph type="ftr" sz="quarter" idx="10"/>
          </p:nvPr>
        </p:nvSpPr>
        <p:spPr>
          <a:xfrm>
            <a:off x="8940800" y="6477000"/>
            <a:ext cx="2641600" cy="366184"/>
          </a:xfrm>
          <a:prstGeom prst="rect">
            <a:avLst/>
          </a:prstGeom>
        </p:spPr>
        <p:txBody>
          <a:bodyPr/>
          <a:lstStyle>
            <a:lvl1pPr algn="r">
              <a:defRPr sz="1333" b="0" i="0">
                <a:solidFill>
                  <a:schemeClr val="tx1"/>
                </a:solidFill>
                <a:latin typeface="Avenir Book"/>
                <a:cs typeface="Avenir Book"/>
              </a:defRPr>
            </a:lvl1pPr>
          </a:lstStyle>
          <a:p>
            <a:pPr>
              <a:defRPr/>
            </a:pPr>
            <a:r>
              <a:rPr lang="en-US"/>
              <a:t>CITATION FOR THIS PAGE   | </a:t>
            </a:r>
          </a:p>
        </p:txBody>
      </p:sp>
      <p:sp>
        <p:nvSpPr>
          <p:cNvPr id="9" name="Slide Number Placeholder 5"/>
          <p:cNvSpPr>
            <a:spLocks noGrp="1"/>
          </p:cNvSpPr>
          <p:nvPr>
            <p:ph type="sldNum" sz="quarter" idx="11"/>
          </p:nvPr>
        </p:nvSpPr>
        <p:spPr>
          <a:xfrm>
            <a:off x="11277600" y="6477000"/>
            <a:ext cx="711200" cy="366184"/>
          </a:xfrm>
        </p:spPr>
        <p:txBody>
          <a:bodyPr/>
          <a:lstStyle>
            <a:lvl1pPr>
              <a:defRPr sz="1333">
                <a:solidFill>
                  <a:schemeClr val="tx1"/>
                </a:solidFill>
                <a:latin typeface="Avenir Book" charset="0"/>
              </a:defRPr>
            </a:lvl1pPr>
          </a:lstStyle>
          <a:p>
            <a:pPr>
              <a:defRPr/>
            </a:pPr>
            <a:fld id="{4923578E-4C74-974B-8E24-ABC83730AB13}" type="slidenum">
              <a:rPr lang="en-US"/>
              <a:pPr>
                <a:defRPr/>
              </a:pPr>
              <a:t>‹#›</a:t>
            </a:fld>
            <a:endParaRPr lang="en-US" dirty="0"/>
          </a:p>
        </p:txBody>
      </p:sp>
    </p:spTree>
    <p:extLst>
      <p:ext uri="{BB962C8B-B14F-4D97-AF65-F5344CB8AC3E}">
        <p14:creationId xmlns:p14="http://schemas.microsoft.com/office/powerpoint/2010/main" val="3437180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2 lines">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a:t>
            </a:r>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417639"/>
            <a:ext cx="10972800" cy="0"/>
          </a:xfrm>
          <a:prstGeom prst="line">
            <a:avLst/>
          </a:prstGeom>
        </p:spPr>
        <p:style>
          <a:lnRef idx="1">
            <a:schemeClr val="dk1"/>
          </a:lnRef>
          <a:fillRef idx="0">
            <a:schemeClr val="dk1"/>
          </a:fillRef>
          <a:effectRef idx="0">
            <a:schemeClr val="dk1"/>
          </a:effectRef>
          <a:fontRef idx="minor">
            <a:schemeClr val="tx1"/>
          </a:fontRef>
        </p:style>
      </p:cxnSp>
      <p:pic>
        <p:nvPicPr>
          <p:cNvPr id="12" name="Picture 11" descr="CPP_symbol_gray_transparent.png"/>
          <p:cNvPicPr>
            <a:picLocks noChangeAspect="1"/>
          </p:cNvPicPr>
          <p:nvPr/>
        </p:nvPicPr>
        <p:blipFill>
          <a:blip r:embed="rId3">
            <a:alphaModFix amt="9000"/>
            <a:extLst>
              <a:ext uri="{28A0092B-C50C-407E-A947-70E740481C1C}">
                <a14:useLocalDpi xmlns:a14="http://schemas.microsoft.com/office/drawing/2010/main" val="0"/>
              </a:ext>
            </a:extLst>
          </a:blip>
          <a:stretch>
            <a:fillRect/>
          </a:stretch>
        </p:blipFill>
        <p:spPr>
          <a:xfrm>
            <a:off x="8639124" y="1303378"/>
            <a:ext cx="4284809" cy="4284809"/>
          </a:xfrm>
          <a:prstGeom prst="rect">
            <a:avLst/>
          </a:prstGeom>
        </p:spPr>
      </p:pic>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567950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Standard Bullet Slid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6415618"/>
            <a:ext cx="12192000" cy="467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0" y="791634"/>
            <a:ext cx="12192000" cy="3005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Content Placeholder 2"/>
          <p:cNvSpPr>
            <a:spLocks noGrp="1"/>
          </p:cNvSpPr>
          <p:nvPr>
            <p:ph idx="1"/>
          </p:nvPr>
        </p:nvSpPr>
        <p:spPr>
          <a:xfrm>
            <a:off x="406401" y="1701801"/>
            <a:ext cx="10688321" cy="4267199"/>
          </a:xfrm>
          <a:prstGeom prst="rect">
            <a:avLst/>
          </a:prstGeom>
        </p:spPr>
        <p:txBody>
          <a:bodyPr>
            <a:normAutofit/>
          </a:bodyPr>
          <a:lstStyle>
            <a:lvl1pPr marL="457189" indent="-457189">
              <a:buFont typeface="Arial"/>
              <a:buChar char="•"/>
              <a:defRPr sz="2667">
                <a:solidFill>
                  <a:srgbClr val="676767"/>
                </a:solidFill>
                <a:latin typeface="Raleway"/>
                <a:cs typeface="Raleway"/>
              </a:defRPr>
            </a:lvl1pPr>
            <a:lvl2pPr>
              <a:buClr>
                <a:schemeClr val="tx1"/>
              </a:buClr>
              <a:defRPr sz="2400">
                <a:solidFill>
                  <a:schemeClr val="tx2"/>
                </a:solidFill>
                <a:latin typeface="Raleway"/>
                <a:cs typeface="Raleway"/>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a:t>Click to edit Master text styles</a:t>
            </a:r>
          </a:p>
          <a:p>
            <a:pPr lvl="1"/>
            <a:r>
              <a:rPr lang="en-US"/>
              <a:t>Second level</a:t>
            </a:r>
          </a:p>
        </p:txBody>
      </p:sp>
      <p:sp>
        <p:nvSpPr>
          <p:cNvPr id="19" name="Title 1"/>
          <p:cNvSpPr>
            <a:spLocks noGrp="1"/>
          </p:cNvSpPr>
          <p:nvPr>
            <p:ph type="title"/>
          </p:nvPr>
        </p:nvSpPr>
        <p:spPr>
          <a:xfrm>
            <a:off x="812800" y="173040"/>
            <a:ext cx="10769600" cy="715961"/>
          </a:xfrm>
          <a:prstGeom prst="rect">
            <a:avLst/>
          </a:prstGeom>
        </p:spPr>
        <p:txBody>
          <a:bodyPr>
            <a:normAutofit/>
          </a:bodyPr>
          <a:lstStyle>
            <a:lvl1pPr algn="l">
              <a:defRPr sz="3733" b="0" i="0" cap="all">
                <a:solidFill>
                  <a:srgbClr val="4E7837"/>
                </a:solidFill>
                <a:latin typeface="Oxygen Bold"/>
                <a:cs typeface="Oxygen Bold"/>
              </a:defRPr>
            </a:lvl1pPr>
          </a:lstStyle>
          <a:p>
            <a:r>
              <a:rPr lang="en-US"/>
              <a:t>Click to edit Master title style</a:t>
            </a:r>
            <a:endParaRPr lang="en-US" dirty="0"/>
          </a:p>
        </p:txBody>
      </p:sp>
      <p:sp>
        <p:nvSpPr>
          <p:cNvPr id="8" name="Footer Placeholder 4"/>
          <p:cNvSpPr>
            <a:spLocks noGrp="1"/>
          </p:cNvSpPr>
          <p:nvPr>
            <p:ph type="ftr" sz="quarter" idx="10"/>
          </p:nvPr>
        </p:nvSpPr>
        <p:spPr>
          <a:xfrm>
            <a:off x="5689600" y="6491816"/>
            <a:ext cx="5384800" cy="366184"/>
          </a:xfrm>
          <a:prstGeom prst="rect">
            <a:avLst/>
          </a:prstGeom>
        </p:spPr>
        <p:txBody>
          <a:bodyPr/>
          <a:lstStyle>
            <a:lvl1pPr algn="r">
              <a:defRPr sz="1333" b="0" i="0">
                <a:solidFill>
                  <a:schemeClr val="tx1"/>
                </a:solidFill>
                <a:latin typeface="Raleway"/>
                <a:cs typeface="Raleway"/>
              </a:defRPr>
            </a:lvl1pPr>
          </a:lstStyle>
          <a:p>
            <a:pPr>
              <a:defRPr/>
            </a:pPr>
            <a:r>
              <a:rPr lang="en-US" dirty="0"/>
              <a:t>CITATION FOR THIS PAGE    </a:t>
            </a:r>
          </a:p>
        </p:txBody>
      </p:sp>
      <p:sp>
        <p:nvSpPr>
          <p:cNvPr id="9" name="Slide Number Placeholder 5"/>
          <p:cNvSpPr>
            <a:spLocks noGrp="1"/>
          </p:cNvSpPr>
          <p:nvPr>
            <p:ph type="sldNum" sz="quarter" idx="11"/>
          </p:nvPr>
        </p:nvSpPr>
        <p:spPr>
          <a:xfrm>
            <a:off x="11074400" y="6477000"/>
            <a:ext cx="914400" cy="366184"/>
          </a:xfrm>
          <a:prstGeom prst="rect">
            <a:avLst/>
          </a:prstGeom>
        </p:spPr>
        <p:txBody>
          <a:bodyPr/>
          <a:lstStyle>
            <a:lvl1pPr>
              <a:defRPr sz="1333">
                <a:solidFill>
                  <a:schemeClr val="tx1"/>
                </a:solidFill>
                <a:latin typeface="Raleway"/>
                <a:cs typeface="Raleway"/>
              </a:defRPr>
            </a:lvl1pPr>
          </a:lstStyle>
          <a:p>
            <a:pPr>
              <a:defRPr/>
            </a:pPr>
            <a:r>
              <a:rPr lang="en-US" dirty="0"/>
              <a:t>   |  </a:t>
            </a:r>
            <a:fld id="{93687634-FB27-E743-B046-1B3D040117B1}" type="slidenum">
              <a:rPr lang="en-US" smtClean="0"/>
              <a:pPr>
                <a:defRPr/>
              </a:pPr>
              <a:t>‹#›</a:t>
            </a:fld>
            <a:endParaRPr lang="en-US" dirty="0"/>
          </a:p>
        </p:txBody>
      </p:sp>
      <p:pic>
        <p:nvPicPr>
          <p:cNvPr id="12" name="Picture 11" descr="CPP_logo_biggerPsych3_TextToPaths.pdf"/>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04801" y="6473953"/>
            <a:ext cx="1540932" cy="386687"/>
          </a:xfrm>
          <a:prstGeom prst="rect">
            <a:avLst/>
          </a:prstGeom>
        </p:spPr>
      </p:pic>
      <p:pic>
        <p:nvPicPr>
          <p:cNvPr id="10" name="Picture 6"/>
          <p:cNvPicPr>
            <a:picLocks noChangeAspect="1"/>
          </p:cNvPicPr>
          <p:nvPr userDrawn="1"/>
        </p:nvPicPr>
        <p:blipFill>
          <a:blip r:embed="rId5" cstate="email">
            <a:extLst>
              <a:ext uri="{28A0092B-C50C-407E-A947-70E740481C1C}">
                <a14:useLocalDpi xmlns:a14="http://schemas.microsoft.com/office/drawing/2010/main" val="0"/>
              </a:ext>
            </a:extLst>
          </a:blip>
          <a:srcRect/>
          <a:stretch>
            <a:fillRect/>
          </a:stretch>
        </p:blipFill>
        <p:spPr bwMode="auto">
          <a:xfrm>
            <a:off x="6159501" y="889001"/>
            <a:ext cx="6642100" cy="56282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93147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Bullet slide: 2 line title">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0" y="6415618"/>
            <a:ext cx="12192000" cy="467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p:cNvPicPr>
            <a:picLocks noChangeAspect="1"/>
          </p:cNvPicPr>
          <p:nvPr userDrawn="1"/>
        </p:nvPicPr>
        <p:blipFill>
          <a:blip r:embed="rId3" cstate="email">
            <a:extLst>
              <a:ext uri="{28A0092B-C50C-407E-A947-70E740481C1C}">
                <a14:useLocalDpi xmlns:a14="http://schemas.microsoft.com/office/drawing/2010/main" val="0"/>
              </a:ext>
            </a:extLst>
          </a:blip>
          <a:srcRect/>
          <a:stretch>
            <a:fillRect/>
          </a:stretch>
        </p:blipFill>
        <p:spPr bwMode="auto">
          <a:xfrm>
            <a:off x="0" y="1193801"/>
            <a:ext cx="12192000" cy="3005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 name="Content Placeholder 2"/>
          <p:cNvSpPr>
            <a:spLocks noGrp="1"/>
          </p:cNvSpPr>
          <p:nvPr>
            <p:ph idx="1"/>
          </p:nvPr>
        </p:nvSpPr>
        <p:spPr>
          <a:xfrm>
            <a:off x="609601" y="1701801"/>
            <a:ext cx="10688321" cy="4267199"/>
          </a:xfrm>
          <a:prstGeom prst="rect">
            <a:avLst/>
          </a:prstGeom>
        </p:spPr>
        <p:txBody>
          <a:bodyPr>
            <a:normAutofit/>
          </a:bodyPr>
          <a:lstStyle>
            <a:lvl1pPr marL="457189" indent="-457189">
              <a:buFont typeface="Arial"/>
              <a:buChar char="•"/>
              <a:defRPr sz="2667">
                <a:solidFill>
                  <a:srgbClr val="676767"/>
                </a:solidFill>
                <a:latin typeface="Raleway"/>
                <a:cs typeface="Raleway"/>
              </a:defRPr>
            </a:lvl1pPr>
            <a:lvl2pPr>
              <a:buClr>
                <a:schemeClr val="tx1"/>
              </a:buClr>
              <a:defRPr sz="2400">
                <a:solidFill>
                  <a:schemeClr val="tx2"/>
                </a:solidFill>
                <a:latin typeface="Raleway"/>
                <a:cs typeface="Raleway"/>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a:t>Click to edit Master text styles</a:t>
            </a:r>
          </a:p>
          <a:p>
            <a:pPr lvl="1"/>
            <a:r>
              <a:rPr lang="en-US"/>
              <a:t>Second level</a:t>
            </a:r>
          </a:p>
        </p:txBody>
      </p:sp>
      <p:sp>
        <p:nvSpPr>
          <p:cNvPr id="19" name="Title 1"/>
          <p:cNvSpPr>
            <a:spLocks noGrp="1"/>
          </p:cNvSpPr>
          <p:nvPr>
            <p:ph type="title" hasCustomPrompt="1"/>
          </p:nvPr>
        </p:nvSpPr>
        <p:spPr>
          <a:xfrm>
            <a:off x="812800" y="173040"/>
            <a:ext cx="10769600" cy="1122361"/>
          </a:xfrm>
          <a:prstGeom prst="rect">
            <a:avLst/>
          </a:prstGeom>
        </p:spPr>
        <p:txBody>
          <a:bodyPr>
            <a:normAutofit/>
          </a:bodyPr>
          <a:lstStyle>
            <a:lvl1pPr algn="l">
              <a:defRPr sz="3733" b="0" i="0" cap="all">
                <a:solidFill>
                  <a:srgbClr val="4E7837"/>
                </a:solidFill>
                <a:latin typeface="Oxygen Bold"/>
                <a:cs typeface="Oxygen Bold"/>
              </a:defRPr>
            </a:lvl1pPr>
          </a:lstStyle>
          <a:p>
            <a:r>
              <a:rPr lang="en-US" dirty="0"/>
              <a:t>Click to edit Master title style </a:t>
            </a:r>
            <a:br>
              <a:rPr lang="en-US" dirty="0"/>
            </a:br>
            <a:r>
              <a:rPr lang="en-US" dirty="0"/>
              <a:t>SLIDE TITLE WITH TWO LINES</a:t>
            </a:r>
          </a:p>
        </p:txBody>
      </p:sp>
      <p:pic>
        <p:nvPicPr>
          <p:cNvPr id="17" name="Picture 16" descr="CPP_logo_biggerPsych3_TextToPaths.pdf"/>
          <p:cNvPicPr>
            <a:picLocks noChangeAspect="1"/>
          </p:cNvPicPr>
          <p:nvPr userDrawn="1"/>
        </p:nvPicPr>
        <p:blipFill>
          <a:blip r:embed="rId4" cstate="email">
            <a:extLst>
              <a:ext uri="{28A0092B-C50C-407E-A947-70E740481C1C}">
                <a14:useLocalDpi xmlns:a14="http://schemas.microsoft.com/office/drawing/2010/main" val="0"/>
              </a:ext>
            </a:extLst>
          </a:blip>
          <a:stretch>
            <a:fillRect/>
          </a:stretch>
        </p:blipFill>
        <p:spPr>
          <a:xfrm>
            <a:off x="304801" y="6473953"/>
            <a:ext cx="1540932" cy="386687"/>
          </a:xfrm>
          <a:prstGeom prst="rect">
            <a:avLst/>
          </a:prstGeom>
        </p:spPr>
      </p:pic>
      <p:sp>
        <p:nvSpPr>
          <p:cNvPr id="10" name="Footer Placeholder 4"/>
          <p:cNvSpPr>
            <a:spLocks noGrp="1"/>
          </p:cNvSpPr>
          <p:nvPr>
            <p:ph type="ftr" sz="quarter" idx="10"/>
          </p:nvPr>
        </p:nvSpPr>
        <p:spPr>
          <a:xfrm>
            <a:off x="5689600" y="6491816"/>
            <a:ext cx="5384800" cy="366184"/>
          </a:xfrm>
          <a:prstGeom prst="rect">
            <a:avLst/>
          </a:prstGeom>
        </p:spPr>
        <p:txBody>
          <a:bodyPr/>
          <a:lstStyle>
            <a:lvl1pPr algn="r">
              <a:defRPr sz="1333" b="0" i="0">
                <a:solidFill>
                  <a:schemeClr val="tx1"/>
                </a:solidFill>
                <a:latin typeface="Raleway"/>
                <a:cs typeface="Raleway"/>
              </a:defRPr>
            </a:lvl1pPr>
          </a:lstStyle>
          <a:p>
            <a:pPr>
              <a:defRPr/>
            </a:pPr>
            <a:r>
              <a:rPr lang="en-US" dirty="0"/>
              <a:t>CITATION FOR THIS PAGE    </a:t>
            </a:r>
          </a:p>
        </p:txBody>
      </p:sp>
      <p:sp>
        <p:nvSpPr>
          <p:cNvPr id="12" name="Slide Number Placeholder 5"/>
          <p:cNvSpPr>
            <a:spLocks noGrp="1"/>
          </p:cNvSpPr>
          <p:nvPr>
            <p:ph type="sldNum" sz="quarter" idx="11"/>
          </p:nvPr>
        </p:nvSpPr>
        <p:spPr>
          <a:xfrm>
            <a:off x="11074400" y="6477000"/>
            <a:ext cx="914400" cy="366184"/>
          </a:xfrm>
          <a:prstGeom prst="rect">
            <a:avLst/>
          </a:prstGeom>
        </p:spPr>
        <p:txBody>
          <a:bodyPr/>
          <a:lstStyle>
            <a:lvl1pPr>
              <a:defRPr sz="1333">
                <a:solidFill>
                  <a:schemeClr val="tx1"/>
                </a:solidFill>
                <a:latin typeface="Raleway"/>
                <a:cs typeface="Raleway"/>
              </a:defRPr>
            </a:lvl1pPr>
          </a:lstStyle>
          <a:p>
            <a:pPr>
              <a:defRPr/>
            </a:pPr>
            <a:r>
              <a:rPr lang="en-US" dirty="0"/>
              <a:t>   |  </a:t>
            </a:r>
            <a:fld id="{93687634-FB27-E743-B046-1B3D040117B1}" type="slidenum">
              <a:rPr lang="en-US" smtClean="0"/>
              <a:pPr>
                <a:defRPr/>
              </a:pPr>
              <a:t>‹#›</a:t>
            </a:fld>
            <a:endParaRPr lang="en-US" dirty="0"/>
          </a:p>
        </p:txBody>
      </p:sp>
      <p:pic>
        <p:nvPicPr>
          <p:cNvPr id="9" name="Picture 6"/>
          <p:cNvPicPr>
            <a:picLocks noChangeAspect="1"/>
          </p:cNvPicPr>
          <p:nvPr userDrawn="1"/>
        </p:nvPicPr>
        <p:blipFill>
          <a:blip r:embed="rId5" cstate="email">
            <a:extLst>
              <a:ext uri="{28A0092B-C50C-407E-A947-70E740481C1C}">
                <a14:useLocalDpi xmlns:a14="http://schemas.microsoft.com/office/drawing/2010/main" val="0"/>
              </a:ext>
            </a:extLst>
          </a:blip>
          <a:srcRect/>
          <a:stretch>
            <a:fillRect/>
          </a:stretch>
        </p:blipFill>
        <p:spPr bwMode="auto">
          <a:xfrm>
            <a:off x="6159501" y="889001"/>
            <a:ext cx="6642100" cy="56282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06795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1 column Text">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415618"/>
            <a:ext cx="12192000" cy="4677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791634"/>
            <a:ext cx="12192000" cy="3005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9" descr="CPP_logo_final.pdf"/>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04800" y="6523567"/>
            <a:ext cx="1320800" cy="3323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 name="Text Placeholder 10"/>
          <p:cNvSpPr>
            <a:spLocks noGrp="1"/>
          </p:cNvSpPr>
          <p:nvPr>
            <p:ph type="body" sz="quarter" idx="14"/>
          </p:nvPr>
        </p:nvSpPr>
        <p:spPr>
          <a:xfrm>
            <a:off x="812801" y="1569725"/>
            <a:ext cx="10655809" cy="4267200"/>
          </a:xfrm>
          <a:prstGeom prst="rect">
            <a:avLst/>
          </a:prstGeom>
        </p:spPr>
        <p:txBody>
          <a:bodyPr>
            <a:normAutofit/>
          </a:bodyPr>
          <a:lstStyle>
            <a:lvl1pPr marL="0" indent="0">
              <a:buNone/>
              <a:defRPr sz="2400">
                <a:solidFill>
                  <a:schemeClr val="tx2"/>
                </a:solidFill>
              </a:defRPr>
            </a:lvl1pPr>
            <a:lvl2pPr>
              <a:defRPr>
                <a:solidFill>
                  <a:schemeClr val="accent3">
                    <a:lumMod val="50000"/>
                  </a:schemeClr>
                </a:solidFill>
              </a:defRPr>
            </a:lvl2pPr>
            <a:lvl3pPr>
              <a:defRPr>
                <a:solidFill>
                  <a:schemeClr val="accent3">
                    <a:lumMod val="50000"/>
                  </a:schemeClr>
                </a:solidFill>
              </a:defRPr>
            </a:lvl3pPr>
            <a:lvl4pPr>
              <a:defRPr>
                <a:solidFill>
                  <a:schemeClr val="accent3">
                    <a:lumMod val="50000"/>
                  </a:schemeClr>
                </a:solidFill>
              </a:defRPr>
            </a:lvl4pPr>
            <a:lvl5pPr>
              <a:defRPr>
                <a:solidFill>
                  <a:schemeClr val="accent3">
                    <a:lumMod val="50000"/>
                  </a:schemeClr>
                </a:solidFill>
              </a:defRPr>
            </a:lvl5pPr>
          </a:lstStyle>
          <a:p>
            <a:pPr lvl="0"/>
            <a:r>
              <a:rPr lang="en-US"/>
              <a:t>Click to edit Master text styles</a:t>
            </a:r>
          </a:p>
        </p:txBody>
      </p:sp>
      <p:sp>
        <p:nvSpPr>
          <p:cNvPr id="12" name="Title 1"/>
          <p:cNvSpPr>
            <a:spLocks noGrp="1"/>
          </p:cNvSpPr>
          <p:nvPr>
            <p:ph type="title"/>
          </p:nvPr>
        </p:nvSpPr>
        <p:spPr>
          <a:xfrm>
            <a:off x="812800" y="173040"/>
            <a:ext cx="10769600" cy="715961"/>
          </a:xfrm>
        </p:spPr>
        <p:txBody>
          <a:bodyPr>
            <a:normAutofit/>
          </a:bodyPr>
          <a:lstStyle>
            <a:lvl1pPr algn="l">
              <a:defRPr sz="3333" b="1" cap="all"/>
            </a:lvl1pPr>
          </a:lstStyle>
          <a:p>
            <a:r>
              <a:rPr lang="en-US" dirty="0"/>
              <a:t>Click to edit Master title style</a:t>
            </a:r>
          </a:p>
        </p:txBody>
      </p:sp>
      <p:sp>
        <p:nvSpPr>
          <p:cNvPr id="7" name="Footer Placeholder 4"/>
          <p:cNvSpPr>
            <a:spLocks noGrp="1"/>
          </p:cNvSpPr>
          <p:nvPr>
            <p:ph type="ftr" sz="quarter" idx="15"/>
          </p:nvPr>
        </p:nvSpPr>
        <p:spPr>
          <a:xfrm>
            <a:off x="8940800" y="6477000"/>
            <a:ext cx="2641600" cy="366184"/>
          </a:xfrm>
          <a:prstGeom prst="rect">
            <a:avLst/>
          </a:prstGeom>
        </p:spPr>
        <p:txBody>
          <a:bodyPr/>
          <a:lstStyle>
            <a:lvl1pPr algn="r">
              <a:defRPr sz="1333" b="0" i="0">
                <a:solidFill>
                  <a:schemeClr val="tx1"/>
                </a:solidFill>
                <a:latin typeface="Avenir Book"/>
                <a:cs typeface="Avenir Book"/>
              </a:defRPr>
            </a:lvl1pPr>
          </a:lstStyle>
          <a:p>
            <a:pPr>
              <a:defRPr/>
            </a:pPr>
            <a:r>
              <a:rPr lang="en-US"/>
              <a:t>CITATION FOR THIS PAGE   | </a:t>
            </a:r>
          </a:p>
        </p:txBody>
      </p:sp>
      <p:sp>
        <p:nvSpPr>
          <p:cNvPr id="8" name="Slide Number Placeholder 5"/>
          <p:cNvSpPr>
            <a:spLocks noGrp="1"/>
          </p:cNvSpPr>
          <p:nvPr>
            <p:ph type="sldNum" sz="quarter" idx="16"/>
          </p:nvPr>
        </p:nvSpPr>
        <p:spPr>
          <a:xfrm>
            <a:off x="11277600" y="6477000"/>
            <a:ext cx="711200" cy="366184"/>
          </a:xfrm>
        </p:spPr>
        <p:txBody>
          <a:bodyPr/>
          <a:lstStyle>
            <a:lvl1pPr>
              <a:defRPr sz="1333">
                <a:solidFill>
                  <a:schemeClr val="tx1"/>
                </a:solidFill>
                <a:latin typeface="Avenir Book" charset="0"/>
              </a:defRPr>
            </a:lvl1pPr>
          </a:lstStyle>
          <a:p>
            <a:pPr>
              <a:defRPr/>
            </a:pPr>
            <a:fld id="{5A46B7E6-2935-9F49-8A4F-E21D4235C2A9}" type="slidenum">
              <a:rPr lang="en-US"/>
              <a:pPr>
                <a:defRPr/>
              </a:pPr>
              <a:t>‹#›</a:t>
            </a:fld>
            <a:endParaRPr lang="en-US" dirty="0"/>
          </a:p>
        </p:txBody>
      </p:sp>
    </p:spTree>
    <p:extLst>
      <p:ext uri="{BB962C8B-B14F-4D97-AF65-F5344CB8AC3E}">
        <p14:creationId xmlns:p14="http://schemas.microsoft.com/office/powerpoint/2010/main" val="1929883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wo Column No Mark">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p:txBody>
          <a:bodyPr/>
          <a:lstStyle>
            <a:lvl1pPr>
              <a:defRPr b="0">
                <a:latin typeface="Montserrat"/>
                <a:cs typeface="Montserrat"/>
              </a:defRPr>
            </a:lvl1pPr>
          </a:lstStyle>
          <a:p>
            <a:r>
              <a:rPr lang="en-US"/>
              <a:t>Click to edit Master title style</a:t>
            </a:r>
            <a:endParaRPr lang="en-US" dirty="0"/>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217720"/>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6994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wo column 2 lines no mark">
    <p:spTree>
      <p:nvGrpSpPr>
        <p:cNvPr id="1" name=""/>
        <p:cNvGrpSpPr/>
        <p:nvPr/>
      </p:nvGrpSpPr>
      <p:grpSpPr>
        <a:xfrm>
          <a:off x="0" y="0"/>
          <a:ext cx="0" cy="0"/>
          <a:chOff x="0" y="0"/>
          <a:chExt cx="0" cy="0"/>
        </a:xfrm>
      </p:grpSpPr>
      <p:sp>
        <p:nvSpPr>
          <p:cNvPr id="9" name="Rectangle 8"/>
          <p:cNvSpPr/>
          <p:nvPr/>
        </p:nvSpPr>
        <p:spPr>
          <a:xfrm>
            <a:off x="0" y="6193248"/>
            <a:ext cx="12192000" cy="664752"/>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hasCustomPrompt="1"/>
          </p:nvPr>
        </p:nvSpPr>
        <p:spPr/>
        <p:txBody>
          <a:bodyPr/>
          <a:lstStyle>
            <a:lvl1pPr>
              <a:defRPr b="0">
                <a:latin typeface="Montserrat"/>
                <a:cs typeface="Montserrat"/>
              </a:defRPr>
            </a:lvl1pPr>
          </a:lstStyle>
          <a:p>
            <a:r>
              <a:rPr lang="en-US" dirty="0"/>
              <a:t>Click to edit Master title style</a:t>
            </a:r>
            <a:br>
              <a:rPr lang="en-US" dirty="0"/>
            </a:br>
            <a:r>
              <a:rPr lang="en-US" dirty="0"/>
              <a:t>When there are two lines</a:t>
            </a:r>
          </a:p>
        </p:txBody>
      </p:sp>
      <p:sp>
        <p:nvSpPr>
          <p:cNvPr id="3" name="Content Placeholder 2"/>
          <p:cNvSpPr>
            <a:spLocks noGrp="1"/>
          </p:cNvSpPr>
          <p:nvPr>
            <p:ph idx="1"/>
          </p:nvPr>
        </p:nvSpPr>
        <p:spPr>
          <a:xfrm>
            <a:off x="609601" y="1600202"/>
            <a:ext cx="5287519"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E202B74E-74F2-4544-85CC-2A06A898952F}" type="slidenum">
              <a:rPr lang="en-US" smtClean="0"/>
              <a:t>‹#›</a:t>
            </a:fld>
            <a:endParaRPr lang="en-US"/>
          </a:p>
        </p:txBody>
      </p:sp>
      <p:pic>
        <p:nvPicPr>
          <p:cNvPr id="7" name="Picture 6" descr="CPP_logo_transparen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1" y="6318099"/>
            <a:ext cx="1537527" cy="469971"/>
          </a:xfrm>
          <a:prstGeom prst="rect">
            <a:avLst/>
          </a:prstGeom>
        </p:spPr>
      </p:pic>
      <p:sp>
        <p:nvSpPr>
          <p:cNvPr id="10" name="Rectangle 9"/>
          <p:cNvSpPr/>
          <p:nvPr/>
        </p:nvSpPr>
        <p:spPr>
          <a:xfrm>
            <a:off x="0" y="6200601"/>
            <a:ext cx="12192000" cy="60959"/>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cxnSp>
        <p:nvCxnSpPr>
          <p:cNvPr id="11" name="Straight Connector 10"/>
          <p:cNvCxnSpPr/>
          <p:nvPr/>
        </p:nvCxnSpPr>
        <p:spPr>
          <a:xfrm>
            <a:off x="609600" y="1417639"/>
            <a:ext cx="10972800" cy="0"/>
          </a:xfrm>
          <a:prstGeom prst="line">
            <a:avLst/>
          </a:prstGeom>
        </p:spPr>
        <p:style>
          <a:lnRef idx="1">
            <a:schemeClr val="dk1"/>
          </a:lnRef>
          <a:fillRef idx="0">
            <a:schemeClr val="dk1"/>
          </a:fillRef>
          <a:effectRef idx="0">
            <a:schemeClr val="dk1"/>
          </a:effectRef>
          <a:fontRef idx="minor">
            <a:schemeClr val="tx1"/>
          </a:fontRef>
        </p:style>
      </p:cxnSp>
      <p:sp>
        <p:nvSpPr>
          <p:cNvPr id="14" name="Content Placeholder 2"/>
          <p:cNvSpPr>
            <a:spLocks noGrp="1"/>
          </p:cNvSpPr>
          <p:nvPr>
            <p:ph idx="13"/>
          </p:nvPr>
        </p:nvSpPr>
        <p:spPr>
          <a:xfrm>
            <a:off x="6178107" y="1600202"/>
            <a:ext cx="5404293" cy="43742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6938766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9" Type="http://schemas.openxmlformats.org/officeDocument/2006/relationships/slideLayout" Target="../slideLayouts/slideLayout72.xml"/><Relationship Id="rId21" Type="http://schemas.openxmlformats.org/officeDocument/2006/relationships/slideLayout" Target="../slideLayouts/slideLayout54.xml"/><Relationship Id="rId34" Type="http://schemas.openxmlformats.org/officeDocument/2006/relationships/slideLayout" Target="../slideLayouts/slideLayout67.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slideLayout" Target="../slideLayouts/slideLayout66.xml"/><Relationship Id="rId38" Type="http://schemas.openxmlformats.org/officeDocument/2006/relationships/slideLayout" Target="../slideLayouts/slideLayout71.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37" Type="http://schemas.openxmlformats.org/officeDocument/2006/relationships/slideLayout" Target="../slideLayouts/slideLayout70.xml"/><Relationship Id="rId40" Type="http://schemas.openxmlformats.org/officeDocument/2006/relationships/theme" Target="../theme/theme2.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36" Type="http://schemas.openxmlformats.org/officeDocument/2006/relationships/slideLayout" Target="../slideLayouts/slideLayout69.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35" Type="http://schemas.openxmlformats.org/officeDocument/2006/relationships/slideLayout" Target="../slideLayouts/slideLayout68.xml"/><Relationship Id="rId8" Type="http://schemas.openxmlformats.org/officeDocument/2006/relationships/slideLayout" Target="../slideLayouts/slideLayout41.xml"/><Relationship Id="rId3"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Title goes here</a:t>
            </a:r>
          </a:p>
        </p:txBody>
      </p:sp>
      <p:sp>
        <p:nvSpPr>
          <p:cNvPr id="3" name="Text Placeholder 2"/>
          <p:cNvSpPr>
            <a:spLocks noGrp="1"/>
          </p:cNvSpPr>
          <p:nvPr>
            <p:ph type="body" idx="1"/>
          </p:nvPr>
        </p:nvSpPr>
        <p:spPr>
          <a:xfrm>
            <a:off x="609600" y="1600202"/>
            <a:ext cx="10972800" cy="43742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latin typeface="Raleway"/>
              </a:defRPr>
            </a:lvl1pPr>
          </a:lstStyle>
          <a:p>
            <a:fld id="{E202B74E-74F2-4544-85CC-2A06A898952F}" type="slidenum">
              <a:rPr lang="en-US" smtClean="0"/>
              <a:t>‹#›</a:t>
            </a:fld>
            <a:endParaRPr lang="en-US"/>
          </a:p>
        </p:txBody>
      </p:sp>
    </p:spTree>
    <p:extLst>
      <p:ext uri="{BB962C8B-B14F-4D97-AF65-F5344CB8AC3E}">
        <p14:creationId xmlns:p14="http://schemas.microsoft.com/office/powerpoint/2010/main" val="327434056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 id="2147483731" r:id="rId27"/>
    <p:sldLayoutId id="2147483732" r:id="rId28"/>
    <p:sldLayoutId id="2147483733" r:id="rId29"/>
    <p:sldLayoutId id="2147483734" r:id="rId30"/>
    <p:sldLayoutId id="2147483735" r:id="rId31"/>
    <p:sldLayoutId id="2147483736" r:id="rId32"/>
    <p:sldLayoutId id="2147483737" r:id="rId33"/>
  </p:sldLayoutIdLst>
  <p:txStyles>
    <p:titleStyle>
      <a:lvl1pPr algn="l" defTabSz="609585" rtl="0" eaLnBrk="1" latinLnBrk="0" hangingPunct="1">
        <a:spcBef>
          <a:spcPct val="0"/>
        </a:spcBef>
        <a:buNone/>
        <a:defRPr sz="3467" b="0" i="0" u="none" kern="1200" baseline="0">
          <a:solidFill>
            <a:schemeClr val="tx1"/>
          </a:solidFill>
          <a:latin typeface="Montserrat"/>
          <a:ea typeface="+mj-ea"/>
          <a:cs typeface="Montserrat"/>
        </a:defRPr>
      </a:lvl1pPr>
    </p:titleStyle>
    <p:bodyStyle>
      <a:lvl1pPr marL="457189" indent="-457189" algn="l" defTabSz="609585" rtl="0" eaLnBrk="1" latinLnBrk="0" hangingPunct="1">
        <a:spcBef>
          <a:spcPct val="20000"/>
        </a:spcBef>
        <a:buFont typeface="Arial"/>
        <a:buChar char="•"/>
        <a:defRPr sz="2933" kern="1200" baseline="0">
          <a:solidFill>
            <a:schemeClr val="accent6"/>
          </a:solidFill>
          <a:latin typeface="Raleway"/>
          <a:ea typeface="+mn-ea"/>
          <a:cs typeface="+mn-cs"/>
        </a:defRPr>
      </a:lvl1pPr>
      <a:lvl2pPr marL="990575" indent="-380990" algn="l" defTabSz="609585" rtl="0" eaLnBrk="1" latinLnBrk="0" hangingPunct="1">
        <a:spcBef>
          <a:spcPct val="20000"/>
        </a:spcBef>
        <a:buFont typeface="Arial"/>
        <a:buChar char="–"/>
        <a:defRPr sz="2933" kern="1200" baseline="0">
          <a:solidFill>
            <a:schemeClr val="accent6"/>
          </a:solidFill>
          <a:latin typeface="Raleway"/>
          <a:ea typeface="+mn-ea"/>
          <a:cs typeface="+mn-cs"/>
        </a:defRPr>
      </a:lvl2pPr>
      <a:lvl3pPr marL="1523962" indent="-304792" algn="l" defTabSz="609585" rtl="0" eaLnBrk="1" latinLnBrk="0" hangingPunct="1">
        <a:spcBef>
          <a:spcPct val="20000"/>
        </a:spcBef>
        <a:buFont typeface="Arial"/>
        <a:buChar char="•"/>
        <a:defRPr sz="2933" kern="1200" baseline="0">
          <a:solidFill>
            <a:schemeClr val="accent6"/>
          </a:solidFill>
          <a:latin typeface="Raleway"/>
          <a:ea typeface="+mn-ea"/>
          <a:cs typeface="+mn-cs"/>
        </a:defRPr>
      </a:lvl3pPr>
      <a:lvl4pPr marL="2133547" indent="-304792" algn="l" defTabSz="609585" rtl="0" eaLnBrk="1" latinLnBrk="0" hangingPunct="1">
        <a:spcBef>
          <a:spcPct val="20000"/>
        </a:spcBef>
        <a:buFont typeface="Arial"/>
        <a:buChar char="–"/>
        <a:defRPr sz="2933" kern="1200" baseline="0">
          <a:solidFill>
            <a:schemeClr val="accent6"/>
          </a:solidFill>
          <a:latin typeface="Raleway"/>
          <a:ea typeface="+mn-ea"/>
          <a:cs typeface="+mn-cs"/>
        </a:defRPr>
      </a:lvl4pPr>
      <a:lvl5pPr marL="2743131" indent="-304792" algn="l" defTabSz="609585" rtl="0" eaLnBrk="1" latinLnBrk="0" hangingPunct="1">
        <a:spcBef>
          <a:spcPct val="20000"/>
        </a:spcBef>
        <a:buFont typeface="Arial"/>
        <a:buChar char="»"/>
        <a:defRPr sz="2933" kern="1200" baseline="0">
          <a:solidFill>
            <a:schemeClr val="accent6"/>
          </a:solidFill>
          <a:latin typeface="Raleway"/>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dirty="0"/>
              <a:t>Title goes here</a:t>
            </a:r>
          </a:p>
        </p:txBody>
      </p:sp>
      <p:sp>
        <p:nvSpPr>
          <p:cNvPr id="3" name="Text Placeholder 2"/>
          <p:cNvSpPr>
            <a:spLocks noGrp="1"/>
          </p:cNvSpPr>
          <p:nvPr>
            <p:ph type="body" idx="1"/>
          </p:nvPr>
        </p:nvSpPr>
        <p:spPr>
          <a:xfrm>
            <a:off x="609600" y="1600202"/>
            <a:ext cx="10972800" cy="437423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latin typeface="Raleway"/>
              </a:defRPr>
            </a:lvl1pPr>
          </a:lstStyle>
          <a:p>
            <a:fld id="{2066355A-084C-D24E-9AD2-7E4FC41EA627}" type="slidenum">
              <a:rPr lang="en-US" smtClean="0"/>
              <a:pPr/>
              <a:t>‹#›</a:t>
            </a:fld>
            <a:endParaRPr lang="en-US" dirty="0"/>
          </a:p>
        </p:txBody>
      </p:sp>
    </p:spTree>
    <p:extLst>
      <p:ext uri="{BB962C8B-B14F-4D97-AF65-F5344CB8AC3E}">
        <p14:creationId xmlns:p14="http://schemas.microsoft.com/office/powerpoint/2010/main" val="3444777750"/>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 id="2147483765" r:id="rId27"/>
    <p:sldLayoutId id="2147483766" r:id="rId28"/>
    <p:sldLayoutId id="2147483767" r:id="rId29"/>
    <p:sldLayoutId id="2147483768" r:id="rId30"/>
    <p:sldLayoutId id="2147483769" r:id="rId31"/>
    <p:sldLayoutId id="2147483770" r:id="rId32"/>
    <p:sldLayoutId id="2147483771" r:id="rId33"/>
    <p:sldLayoutId id="2147483772" r:id="rId34"/>
    <p:sldLayoutId id="2147483773" r:id="rId35"/>
    <p:sldLayoutId id="2147483774" r:id="rId36"/>
    <p:sldLayoutId id="2147483775" r:id="rId37"/>
    <p:sldLayoutId id="2147483776" r:id="rId38"/>
    <p:sldLayoutId id="2147483777" r:id="rId39"/>
  </p:sldLayoutIdLst>
  <p:hf hdr="0" ftr="0" dt="0"/>
  <p:txStyles>
    <p:titleStyle>
      <a:lvl1pPr algn="l" defTabSz="609585" rtl="0" eaLnBrk="1" latinLnBrk="0" hangingPunct="1">
        <a:spcBef>
          <a:spcPct val="0"/>
        </a:spcBef>
        <a:buNone/>
        <a:defRPr sz="3467" b="0" i="0" u="none" kern="1200" baseline="0">
          <a:solidFill>
            <a:schemeClr val="tx1"/>
          </a:solidFill>
          <a:latin typeface="Montserrat"/>
          <a:ea typeface="+mj-ea"/>
          <a:cs typeface="Montserrat"/>
        </a:defRPr>
      </a:lvl1pPr>
    </p:titleStyle>
    <p:bodyStyle>
      <a:lvl1pPr marL="457189" indent="-457189" algn="l" defTabSz="609585" rtl="0" eaLnBrk="1" latinLnBrk="0" hangingPunct="1">
        <a:spcBef>
          <a:spcPct val="20000"/>
        </a:spcBef>
        <a:buFont typeface="Arial"/>
        <a:buChar char="•"/>
        <a:defRPr sz="2933" kern="1200" baseline="0">
          <a:solidFill>
            <a:srgbClr val="3F3F3F"/>
          </a:solidFill>
          <a:latin typeface="Raleway"/>
          <a:ea typeface="+mn-ea"/>
          <a:cs typeface="+mn-cs"/>
        </a:defRPr>
      </a:lvl1pPr>
      <a:lvl2pPr marL="990575" indent="-380990" algn="l" defTabSz="609585" rtl="0" eaLnBrk="1" latinLnBrk="0" hangingPunct="1">
        <a:spcBef>
          <a:spcPct val="20000"/>
        </a:spcBef>
        <a:buFont typeface="Arial"/>
        <a:buChar char="–"/>
        <a:defRPr sz="2933" kern="1200" baseline="0">
          <a:solidFill>
            <a:srgbClr val="3F3F3F"/>
          </a:solidFill>
          <a:latin typeface="Raleway"/>
          <a:ea typeface="+mn-ea"/>
          <a:cs typeface="+mn-cs"/>
        </a:defRPr>
      </a:lvl2pPr>
      <a:lvl3pPr marL="1523962" indent="-304792" algn="l" defTabSz="609585" rtl="0" eaLnBrk="1" latinLnBrk="0" hangingPunct="1">
        <a:spcBef>
          <a:spcPct val="20000"/>
        </a:spcBef>
        <a:buFont typeface="Arial"/>
        <a:buChar char="•"/>
        <a:defRPr sz="2933" kern="1200" baseline="0">
          <a:solidFill>
            <a:srgbClr val="3F3F3F"/>
          </a:solidFill>
          <a:latin typeface="Raleway"/>
          <a:ea typeface="+mn-ea"/>
          <a:cs typeface="+mn-cs"/>
        </a:defRPr>
      </a:lvl3pPr>
      <a:lvl4pPr marL="2133547" indent="-304792" algn="l" defTabSz="609585" rtl="0" eaLnBrk="1" latinLnBrk="0" hangingPunct="1">
        <a:spcBef>
          <a:spcPct val="20000"/>
        </a:spcBef>
        <a:buFont typeface="Arial"/>
        <a:buChar char="–"/>
        <a:defRPr sz="2933" kern="1200" baseline="0">
          <a:solidFill>
            <a:srgbClr val="3F3F3F"/>
          </a:solidFill>
          <a:latin typeface="Raleway"/>
          <a:ea typeface="+mn-ea"/>
          <a:cs typeface="+mn-cs"/>
        </a:defRPr>
      </a:lvl4pPr>
      <a:lvl5pPr marL="2743131" indent="-304792" algn="l" defTabSz="609585" rtl="0" eaLnBrk="1" latinLnBrk="0" hangingPunct="1">
        <a:spcBef>
          <a:spcPct val="20000"/>
        </a:spcBef>
        <a:buFont typeface="Arial"/>
        <a:buChar char="»"/>
        <a:defRPr sz="2933" kern="1200" baseline="0">
          <a:solidFill>
            <a:srgbClr val="3F3F3F"/>
          </a:solidFill>
          <a:latin typeface="Raleway"/>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2" Type="http://schemas.openxmlformats.org/officeDocument/2006/relationships/hyperlink" Target="https://childparentpsychotherapy.com/wp-content/uploads/2020/03/fidelitycompass_overview_final.pdf" TargetMode="External"/><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3621B-C9DF-F84C-BBB2-2556A6720483}"/>
              </a:ext>
            </a:extLst>
          </p:cNvPr>
          <p:cNvSpPr>
            <a:spLocks noGrp="1"/>
          </p:cNvSpPr>
          <p:nvPr>
            <p:ph type="ctrTitle"/>
          </p:nvPr>
        </p:nvSpPr>
        <p:spPr/>
        <p:txBody>
          <a:bodyPr>
            <a:normAutofit fontScale="90000"/>
          </a:bodyPr>
          <a:lstStyle/>
          <a:p>
            <a:r>
              <a:rPr lang="en-US" dirty="0"/>
              <a:t>Anthony and Alissa Craft</a:t>
            </a:r>
          </a:p>
        </p:txBody>
      </p:sp>
      <p:sp>
        <p:nvSpPr>
          <p:cNvPr id="3" name="Subtitle 2">
            <a:extLst>
              <a:ext uri="{FF2B5EF4-FFF2-40B4-BE49-F238E27FC236}">
                <a16:creationId xmlns:a16="http://schemas.microsoft.com/office/drawing/2014/main" id="{546DFC62-786A-F340-B859-15F441A78C1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93431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defRPr/>
            </a:pPr>
            <a:r>
              <a:rPr lang="en-US" sz="2667" dirty="0">
                <a:solidFill>
                  <a:schemeClr val="tx1"/>
                </a:solidFill>
                <a:latin typeface="Montserrat"/>
                <a:cs typeface="Montserrat"/>
              </a:rPr>
              <a:t>Six Strands of Fidelity</a:t>
            </a:r>
          </a:p>
          <a:p>
            <a:pPr>
              <a:defRPr/>
            </a:pPr>
            <a:endParaRPr lang="en-US" sz="2667" dirty="0">
              <a:cs typeface="Raleway"/>
            </a:endParaRPr>
          </a:p>
          <a:p>
            <a:pPr marL="380990" indent="-380990">
              <a:defRPr/>
            </a:pPr>
            <a:r>
              <a:rPr lang="en-US" sz="2667" dirty="0">
                <a:cs typeface="Raleway"/>
              </a:rPr>
              <a:t>Reflective Practice</a:t>
            </a:r>
          </a:p>
          <a:p>
            <a:pPr marL="380990" indent="-380990">
              <a:defRPr/>
            </a:pPr>
            <a:r>
              <a:rPr lang="en-US" sz="2667" dirty="0">
                <a:cs typeface="Raleway"/>
              </a:rPr>
              <a:t>Emotional Process</a:t>
            </a:r>
          </a:p>
          <a:p>
            <a:pPr marL="380990" indent="-380990">
              <a:defRPr/>
            </a:pPr>
            <a:r>
              <a:rPr lang="en-US" sz="2667" dirty="0">
                <a:cs typeface="Raleway"/>
              </a:rPr>
              <a:t>Dyadic Relational</a:t>
            </a:r>
          </a:p>
          <a:p>
            <a:pPr marL="380990" indent="-380990">
              <a:defRPr/>
            </a:pPr>
            <a:r>
              <a:rPr lang="en-US" sz="2667" dirty="0">
                <a:cs typeface="Raleway"/>
              </a:rPr>
              <a:t>Trauma Framework</a:t>
            </a:r>
          </a:p>
          <a:p>
            <a:pPr marL="380990" indent="-380990">
              <a:defRPr/>
            </a:pPr>
            <a:r>
              <a:rPr lang="en-US" sz="2667" dirty="0">
                <a:cs typeface="Raleway"/>
              </a:rPr>
              <a:t>Procedural</a:t>
            </a:r>
          </a:p>
          <a:p>
            <a:pPr marL="380990" indent="-380990">
              <a:defRPr/>
            </a:pPr>
            <a:r>
              <a:rPr lang="en-US" sz="2667" dirty="0">
                <a:cs typeface="Raleway"/>
              </a:rPr>
              <a:t>Content</a:t>
            </a:r>
          </a:p>
          <a:p>
            <a:pPr>
              <a:defRPr/>
            </a:pPr>
            <a:endParaRPr lang="en-US" sz="2667" dirty="0">
              <a:cs typeface="Raleway"/>
            </a:endParaRPr>
          </a:p>
        </p:txBody>
      </p:sp>
      <p:sp>
        <p:nvSpPr>
          <p:cNvPr id="3" name="Title 2"/>
          <p:cNvSpPr>
            <a:spLocks noGrp="1"/>
          </p:cNvSpPr>
          <p:nvPr>
            <p:ph type="title"/>
          </p:nvPr>
        </p:nvSpPr>
        <p:spPr/>
        <p:txBody>
          <a:bodyPr/>
          <a:lstStyle/>
          <a:p>
            <a:r>
              <a:rPr lang="en-US" dirty="0"/>
              <a:t>CPP Fidelity: Six Interconnected Strands</a:t>
            </a:r>
          </a:p>
        </p:txBody>
      </p:sp>
      <p:sp>
        <p:nvSpPr>
          <p:cNvPr id="9" name="Footer Placeholder 3"/>
          <p:cNvSpPr txBox="1">
            <a:spLocks/>
          </p:cNvSpPr>
          <p:nvPr/>
        </p:nvSpPr>
        <p:spPr>
          <a:xfrm>
            <a:off x="5518544" y="6356351"/>
            <a:ext cx="5384800" cy="36618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r>
              <a:rPr lang="en-US" sz="1600" dirty="0">
                <a:solidFill>
                  <a:srgbClr val="89A590"/>
                </a:solidFill>
                <a:latin typeface="Raleway"/>
                <a:cs typeface="Raleway"/>
              </a:rPr>
              <a:t>Ghosh Ippen, Van Horn, Lieberman, 2016</a:t>
            </a:r>
          </a:p>
        </p:txBody>
      </p:sp>
      <p:sp>
        <p:nvSpPr>
          <p:cNvPr id="10" name="Slide Number Placeholder 4"/>
          <p:cNvSpPr>
            <a:spLocks noGrp="1"/>
          </p:cNvSpPr>
          <p:nvPr>
            <p:ph type="sldNum" sz="quarter" idx="12"/>
          </p:nvPr>
        </p:nvSpPr>
        <p:spPr>
          <a:xfrm>
            <a:off x="8737600" y="6356351"/>
            <a:ext cx="2844800" cy="365125"/>
          </a:xfrm>
        </p:spPr>
        <p:txBody>
          <a:bodyPr/>
          <a:lstStyle/>
          <a:p>
            <a:pPr>
              <a:defRPr/>
            </a:pPr>
            <a:r>
              <a:rPr lang="en-US" dirty="0"/>
              <a:t>   </a:t>
            </a:r>
            <a:fld id="{93687634-FB27-E743-B046-1B3D040117B1}" type="slidenum">
              <a:rPr lang="en-US" smtClean="0"/>
              <a:pPr>
                <a:defRPr/>
              </a:pPr>
              <a:t>2</a:t>
            </a:fld>
            <a:r>
              <a:rPr lang="en-US" dirty="0">
                <a:latin typeface="Zapf Dingbats"/>
                <a:ea typeface="Zapf Dingbats"/>
                <a:cs typeface="Zapf Dingbats"/>
                <a:sym typeface="Zapf Dingbats"/>
              </a:rPr>
              <a:t>★</a:t>
            </a:r>
            <a:endParaRPr lang="en-US" dirty="0"/>
          </a:p>
        </p:txBody>
      </p:sp>
      <p:grpSp>
        <p:nvGrpSpPr>
          <p:cNvPr id="11" name="Group 10">
            <a:extLst>
              <a:ext uri="{FF2B5EF4-FFF2-40B4-BE49-F238E27FC236}">
                <a16:creationId xmlns:a16="http://schemas.microsoft.com/office/drawing/2014/main" id="{400541A8-5F93-614E-AB46-B6BF863C92E5}"/>
              </a:ext>
            </a:extLst>
          </p:cNvPr>
          <p:cNvGrpSpPr/>
          <p:nvPr/>
        </p:nvGrpSpPr>
        <p:grpSpPr>
          <a:xfrm>
            <a:off x="6098538" y="1341306"/>
            <a:ext cx="5053233" cy="4851332"/>
            <a:chOff x="4896876" y="971012"/>
            <a:chExt cx="3789925" cy="3638499"/>
          </a:xfrm>
        </p:grpSpPr>
        <p:pic>
          <p:nvPicPr>
            <p:cNvPr id="12" name="Picture 11" descr="Screen Shot 2019-11-18 at 6.54.08 PM.png">
              <a:extLst>
                <a:ext uri="{FF2B5EF4-FFF2-40B4-BE49-F238E27FC236}">
                  <a16:creationId xmlns:a16="http://schemas.microsoft.com/office/drawing/2014/main" id="{F432F364-634E-124C-B487-325F2DB5B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6877" y="971012"/>
              <a:ext cx="3789924" cy="3638499"/>
            </a:xfrm>
            <a:prstGeom prst="rect">
              <a:avLst/>
            </a:prstGeom>
          </p:spPr>
        </p:pic>
        <p:sp>
          <p:nvSpPr>
            <p:cNvPr id="13" name="Rectangle 12">
              <a:extLst>
                <a:ext uri="{FF2B5EF4-FFF2-40B4-BE49-F238E27FC236}">
                  <a16:creationId xmlns:a16="http://schemas.microsoft.com/office/drawing/2014/main" id="{AF847C59-43DD-3848-96A1-0F645631D09D}"/>
                </a:ext>
              </a:extLst>
            </p:cNvPr>
            <p:cNvSpPr/>
            <p:nvPr/>
          </p:nvSpPr>
          <p:spPr>
            <a:xfrm>
              <a:off x="4896876" y="971012"/>
              <a:ext cx="733221" cy="41673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748363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Content Placeholder 1"/>
          <p:cNvSpPr>
            <a:spLocks noGrp="1"/>
          </p:cNvSpPr>
          <p:nvPr>
            <p:ph idx="1"/>
          </p:nvPr>
        </p:nvSpPr>
        <p:spPr>
          <a:xfrm>
            <a:off x="501714" y="1175993"/>
            <a:ext cx="11143401" cy="5158689"/>
          </a:xfrm>
        </p:spPr>
        <p:txBody>
          <a:bodyPr>
            <a:normAutofit fontScale="92500"/>
          </a:bodyPr>
          <a:lstStyle/>
          <a:p>
            <a:pPr marL="0" indent="0">
              <a:lnSpc>
                <a:spcPct val="110000"/>
              </a:lnSpc>
              <a:buNone/>
            </a:pPr>
            <a:r>
              <a:rPr lang="en-US" sz="2400" dirty="0">
                <a:ea typeface="MS PGothic" charset="0"/>
                <a:cs typeface="Raleway"/>
              </a:rPr>
              <a:t>Anthony and Alissa Craft are 34-month-old White twins referred to treatment by their CPS worker. They were born premature at 29 weeks’ gestation and were removed from their mother at birth due to her substance abuse. Both twins had numerous medical issues and remained in the NICU for 1 month after their birth. Anthony was fed via a nasogastric tube. At 1 month old, they were released from the hospital to a foster family who cares for high-risk babies. They remained in that home until they were 7 months old, when they were returned to their biological mother. They were removed from her care 5 months later (at 12 months old) due to exposure to severe domestic violence. It was reported that mother’s boyfriend stabbed her with a knife and threatened to kill her and the children. Anthony and Alissa were placed in three different foster homes during the following year and were returned to their mother when they were 2 years old. Six months later, they were removed after their mother attempted suicide. She slashed her wrists.  </a:t>
            </a:r>
          </a:p>
        </p:txBody>
      </p:sp>
      <p:sp>
        <p:nvSpPr>
          <p:cNvPr id="2" name="Title 1"/>
          <p:cNvSpPr>
            <a:spLocks noGrp="1"/>
          </p:cNvSpPr>
          <p:nvPr>
            <p:ph type="title"/>
          </p:nvPr>
        </p:nvSpPr>
        <p:spPr/>
        <p:txBody>
          <a:bodyPr/>
          <a:lstStyle/>
          <a:p>
            <a:r>
              <a:rPr lang="en-US" dirty="0"/>
              <a:t>Anthony and Alissa Craft</a:t>
            </a:r>
          </a:p>
        </p:txBody>
      </p:sp>
      <p:sp>
        <p:nvSpPr>
          <p:cNvPr id="9" name="Footer Placeholder 3"/>
          <p:cNvSpPr txBox="1">
            <a:spLocks/>
          </p:cNvSpPr>
          <p:nvPr/>
        </p:nvSpPr>
        <p:spPr>
          <a:xfrm>
            <a:off x="5518544" y="6356351"/>
            <a:ext cx="5384800" cy="36618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609585" fontAlgn="auto">
              <a:spcBef>
                <a:spcPts val="0"/>
              </a:spcBef>
              <a:spcAft>
                <a:spcPts val="0"/>
              </a:spcAft>
              <a:defRPr/>
            </a:pPr>
            <a:r>
              <a:rPr lang="en-US" sz="1600" dirty="0">
                <a:solidFill>
                  <a:srgbClr val="89A590"/>
                </a:solidFill>
                <a:latin typeface="Raleway"/>
                <a:cs typeface="Raleway"/>
              </a:rPr>
              <a:t>Ghosh Ippen, Van Horn, Lieberman, 2016</a:t>
            </a:r>
          </a:p>
        </p:txBody>
      </p:sp>
      <p:sp>
        <p:nvSpPr>
          <p:cNvPr id="10" name="Slide Number Placeholder 4"/>
          <p:cNvSpPr>
            <a:spLocks noGrp="1"/>
          </p:cNvSpPr>
          <p:nvPr>
            <p:ph type="sldNum" sz="quarter" idx="12"/>
          </p:nvPr>
        </p:nvSpPr>
        <p:spPr>
          <a:xfrm>
            <a:off x="8737600" y="6356351"/>
            <a:ext cx="2844800" cy="365125"/>
          </a:xfrm>
        </p:spPr>
        <p:txBody>
          <a:bodyPr/>
          <a:lstStyle/>
          <a:p>
            <a:pPr defTabSz="609585" eaLnBrk="1" fontAlgn="auto" hangingPunct="1">
              <a:spcBef>
                <a:spcPts val="0"/>
              </a:spcBef>
              <a:spcAft>
                <a:spcPts val="0"/>
              </a:spcAft>
              <a:defRPr/>
            </a:pPr>
            <a:r>
              <a:rPr lang="en-US" dirty="0">
                <a:solidFill>
                  <a:srgbClr val="007239">
                    <a:tint val="75000"/>
                  </a:srgbClr>
                </a:solidFill>
                <a:ea typeface="+mn-ea"/>
                <a:cs typeface="+mn-cs"/>
              </a:rPr>
              <a:t>   </a:t>
            </a:r>
            <a:fld id="{93687634-FB27-E743-B046-1B3D040117B1}" type="slidenum">
              <a:rPr lang="en-US">
                <a:solidFill>
                  <a:srgbClr val="007239">
                    <a:tint val="75000"/>
                  </a:srgbClr>
                </a:solidFill>
                <a:ea typeface="+mn-ea"/>
                <a:cs typeface="+mn-cs"/>
              </a:rPr>
              <a:pPr defTabSz="609585" eaLnBrk="1" fontAlgn="auto" hangingPunct="1">
                <a:spcBef>
                  <a:spcPts val="0"/>
                </a:spcBef>
                <a:spcAft>
                  <a:spcPts val="0"/>
                </a:spcAft>
                <a:defRPr/>
              </a:pPr>
              <a:t>3</a:t>
            </a:fld>
            <a:r>
              <a:rPr lang="en-US" dirty="0">
                <a:solidFill>
                  <a:srgbClr val="007239">
                    <a:tint val="75000"/>
                  </a:srgbClr>
                </a:solidFill>
                <a:latin typeface="Zapf Dingbats"/>
                <a:ea typeface="Zapf Dingbats"/>
                <a:cs typeface="Zapf Dingbats"/>
                <a:sym typeface="Zapf Dingbats"/>
              </a:rPr>
              <a:t>✪</a:t>
            </a:r>
            <a:endParaRPr lang="en-US" dirty="0">
              <a:solidFill>
                <a:srgbClr val="007239">
                  <a:tint val="75000"/>
                </a:srgbClr>
              </a:solidFill>
              <a:ea typeface="+mn-ea"/>
              <a:cs typeface="+mn-cs"/>
            </a:endParaRPr>
          </a:p>
        </p:txBody>
      </p:sp>
    </p:spTree>
    <p:extLst>
      <p:ext uri="{BB962C8B-B14F-4D97-AF65-F5344CB8AC3E}">
        <p14:creationId xmlns:p14="http://schemas.microsoft.com/office/powerpoint/2010/main" val="1706740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1"/>
          <p:cNvSpPr>
            <a:spLocks noGrp="1"/>
          </p:cNvSpPr>
          <p:nvPr>
            <p:ph idx="1"/>
          </p:nvPr>
        </p:nvSpPr>
        <p:spPr>
          <a:xfrm>
            <a:off x="609600" y="1270073"/>
            <a:ext cx="10972800" cy="4970531"/>
          </a:xfrm>
        </p:spPr>
        <p:txBody>
          <a:bodyPr>
            <a:normAutofit fontScale="85000" lnSpcReduction="20000"/>
          </a:bodyPr>
          <a:lstStyle/>
          <a:p>
            <a:pPr marL="0" indent="0">
              <a:lnSpc>
                <a:spcPct val="120000"/>
              </a:lnSpc>
              <a:buNone/>
            </a:pPr>
            <a:r>
              <a:rPr lang="en-US" sz="2533" dirty="0">
                <a:ea typeface="MS PGothic" charset="0"/>
                <a:cs typeface="Raleway"/>
              </a:rPr>
              <a:t>Medical exams revealed that Anthony had bruises on his body and an x-ray showed prior tibia trauma. Anthony and Alissa were placed in foster care with Gina and Kerri who hoped to adopt them although they were concerned about keeping Anthony because he was very difficult to manage.</a:t>
            </a:r>
          </a:p>
          <a:p>
            <a:pPr marL="0" indent="0">
              <a:lnSpc>
                <a:spcPct val="120000"/>
              </a:lnSpc>
              <a:buNone/>
            </a:pPr>
            <a:endParaRPr lang="en-US" sz="2533" dirty="0">
              <a:ea typeface="MS PGothic" charset="0"/>
              <a:cs typeface="Raleway"/>
            </a:endParaRPr>
          </a:p>
          <a:p>
            <a:pPr marL="0" indent="0">
              <a:lnSpc>
                <a:spcPct val="120000"/>
              </a:lnSpc>
              <a:buNone/>
            </a:pPr>
            <a:r>
              <a:rPr lang="en-US" sz="2533" dirty="0">
                <a:ea typeface="MS PGothic" charset="0"/>
                <a:cs typeface="Raleway"/>
              </a:rPr>
              <a:t>Anthony is extremely aggressive and has prolonged and unmanageable tantrums. He hits, kicks, spits at people, and throws things. He is hyperactive and has difficulty following any instructions. His speech is delayed, and he is not potty trained. Alissa is shy and approaches people slowly, but once she warms up, she is very engaging and talkative. Her foster mothers notice that Alissa engages in odd sexual behaviors. She tries to kiss them with her tongue, and she often rubs her vaginal area. The children’s biological mother is still trying to reunify with the children, and it is unclear as to whether her parental rights will be terminated. </a:t>
            </a:r>
          </a:p>
        </p:txBody>
      </p:sp>
      <p:sp>
        <p:nvSpPr>
          <p:cNvPr id="6" name="Footer Placeholder 3"/>
          <p:cNvSpPr txBox="1">
            <a:spLocks/>
          </p:cNvSpPr>
          <p:nvPr/>
        </p:nvSpPr>
        <p:spPr>
          <a:xfrm>
            <a:off x="5518544" y="6356351"/>
            <a:ext cx="5384800" cy="36618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609585" fontAlgn="auto">
              <a:spcBef>
                <a:spcPts val="0"/>
              </a:spcBef>
              <a:spcAft>
                <a:spcPts val="0"/>
              </a:spcAft>
              <a:defRPr/>
            </a:pPr>
            <a:r>
              <a:rPr lang="en-US" sz="1600" dirty="0">
                <a:solidFill>
                  <a:srgbClr val="89A590"/>
                </a:solidFill>
                <a:latin typeface="Raleway"/>
                <a:cs typeface="Raleway"/>
              </a:rPr>
              <a:t>Ghosh Ippen, Van Horn, Lieberman, 2016</a:t>
            </a:r>
          </a:p>
        </p:txBody>
      </p:sp>
      <p:sp>
        <p:nvSpPr>
          <p:cNvPr id="9" name="Slide Number Placeholder 4"/>
          <p:cNvSpPr>
            <a:spLocks noGrp="1"/>
          </p:cNvSpPr>
          <p:nvPr>
            <p:ph type="sldNum" sz="quarter" idx="12"/>
          </p:nvPr>
        </p:nvSpPr>
        <p:spPr>
          <a:xfrm>
            <a:off x="8737600" y="6356351"/>
            <a:ext cx="2844800" cy="365125"/>
          </a:xfrm>
        </p:spPr>
        <p:txBody>
          <a:bodyPr/>
          <a:lstStyle/>
          <a:p>
            <a:pPr defTabSz="609585" eaLnBrk="1" fontAlgn="auto" hangingPunct="1">
              <a:spcBef>
                <a:spcPts val="0"/>
              </a:spcBef>
              <a:spcAft>
                <a:spcPts val="0"/>
              </a:spcAft>
              <a:defRPr/>
            </a:pPr>
            <a:r>
              <a:rPr lang="en-US" dirty="0">
                <a:solidFill>
                  <a:srgbClr val="007239">
                    <a:tint val="75000"/>
                  </a:srgbClr>
                </a:solidFill>
                <a:ea typeface="+mn-ea"/>
                <a:cs typeface="+mn-cs"/>
              </a:rPr>
              <a:t>   </a:t>
            </a:r>
            <a:fld id="{93687634-FB27-E743-B046-1B3D040117B1}" type="slidenum">
              <a:rPr lang="en-US">
                <a:solidFill>
                  <a:srgbClr val="007239">
                    <a:tint val="75000"/>
                  </a:srgbClr>
                </a:solidFill>
                <a:ea typeface="+mn-ea"/>
                <a:cs typeface="+mn-cs"/>
              </a:rPr>
              <a:pPr defTabSz="609585" eaLnBrk="1" fontAlgn="auto" hangingPunct="1">
                <a:spcBef>
                  <a:spcPts val="0"/>
                </a:spcBef>
                <a:spcAft>
                  <a:spcPts val="0"/>
                </a:spcAft>
                <a:defRPr/>
              </a:pPr>
              <a:t>4</a:t>
            </a:fld>
            <a:r>
              <a:rPr lang="en-US" dirty="0">
                <a:solidFill>
                  <a:srgbClr val="007239">
                    <a:tint val="75000"/>
                  </a:srgbClr>
                </a:solidFill>
                <a:latin typeface="Zapf Dingbats"/>
                <a:ea typeface="Zapf Dingbats"/>
                <a:cs typeface="Zapf Dingbats"/>
                <a:sym typeface="Zapf Dingbats"/>
              </a:rPr>
              <a:t>✪</a:t>
            </a:r>
            <a:endParaRPr lang="en-US" dirty="0">
              <a:solidFill>
                <a:srgbClr val="007239">
                  <a:tint val="75000"/>
                </a:srgbClr>
              </a:solidFill>
              <a:ea typeface="+mn-ea"/>
              <a:cs typeface="+mn-cs"/>
            </a:endParaRPr>
          </a:p>
        </p:txBody>
      </p:sp>
      <p:sp>
        <p:nvSpPr>
          <p:cNvPr id="2" name="Title 1"/>
          <p:cNvSpPr>
            <a:spLocks noGrp="1"/>
          </p:cNvSpPr>
          <p:nvPr>
            <p:ph type="title"/>
          </p:nvPr>
        </p:nvSpPr>
        <p:spPr/>
        <p:txBody>
          <a:bodyPr/>
          <a:lstStyle/>
          <a:p>
            <a:r>
              <a:rPr lang="en-US" dirty="0"/>
              <a:t>Anthony and Alissa Craft (continued)</a:t>
            </a:r>
          </a:p>
        </p:txBody>
      </p:sp>
    </p:spTree>
    <p:extLst>
      <p:ext uri="{BB962C8B-B14F-4D97-AF65-F5344CB8AC3E}">
        <p14:creationId xmlns:p14="http://schemas.microsoft.com/office/powerpoint/2010/main" val="55052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nchor="ctr">
            <a:normAutofit/>
          </a:bodyPr>
          <a:lstStyle/>
          <a:p>
            <a:r>
              <a:rPr lang="en-US" dirty="0"/>
              <a:t>Reflective Practice</a:t>
            </a:r>
          </a:p>
        </p:txBody>
      </p:sp>
      <p:sp>
        <p:nvSpPr>
          <p:cNvPr id="8" name="Footer Placeholder 3"/>
          <p:cNvSpPr txBox="1">
            <a:spLocks/>
          </p:cNvSpPr>
          <p:nvPr/>
        </p:nvSpPr>
        <p:spPr>
          <a:xfrm>
            <a:off x="6580155" y="4792474"/>
            <a:ext cx="5317251" cy="894720"/>
          </a:xfrm>
          <a:prstGeom prst="rect">
            <a:avLst/>
          </a:prstGeom>
        </p:spPr>
        <p:txBody>
          <a:bodyP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09585" fontAlgn="auto">
              <a:spcBef>
                <a:spcPts val="0"/>
              </a:spcBef>
              <a:spcAft>
                <a:spcPts val="600"/>
              </a:spcAft>
              <a:defRPr/>
            </a:pPr>
            <a:r>
              <a:rPr lang="en-US" sz="1600" dirty="0">
                <a:solidFill>
                  <a:srgbClr val="3F3F3F"/>
                </a:solidFill>
                <a:latin typeface="Raleway" panose="020B0503030101060003" pitchFamily="34" charset="77"/>
              </a:rPr>
              <a:t>Ghosh </a:t>
            </a:r>
            <a:r>
              <a:rPr lang="en-US" sz="1600" dirty="0" err="1">
                <a:solidFill>
                  <a:srgbClr val="3F3F3F"/>
                </a:solidFill>
                <a:latin typeface="Raleway" panose="020B0503030101060003" pitchFamily="34" charset="77"/>
              </a:rPr>
              <a:t>Ippen</a:t>
            </a:r>
            <a:r>
              <a:rPr lang="en-US" sz="1600" dirty="0">
                <a:solidFill>
                  <a:srgbClr val="3F3F3F"/>
                </a:solidFill>
                <a:latin typeface="Raleway" panose="020B0503030101060003" pitchFamily="34" charset="77"/>
              </a:rPr>
              <a:t>, Van Horn, Lieberman, 2016</a:t>
            </a:r>
          </a:p>
        </p:txBody>
      </p:sp>
      <p:sp>
        <p:nvSpPr>
          <p:cNvPr id="9" name="Slide Number Placeholder 4"/>
          <p:cNvSpPr>
            <a:spLocks noGrp="1"/>
          </p:cNvSpPr>
          <p:nvPr>
            <p:ph type="sldNum" sz="quarter" idx="12"/>
          </p:nvPr>
        </p:nvSpPr>
        <p:spPr>
          <a:xfrm>
            <a:off x="8737600" y="6356351"/>
            <a:ext cx="2844800" cy="365125"/>
          </a:xfrm>
        </p:spPr>
        <p:txBody>
          <a:bodyPr anchor="ctr">
            <a:normAutofit/>
          </a:bodyPr>
          <a:lstStyle/>
          <a:p>
            <a:pPr defTabSz="609585" eaLnBrk="1" fontAlgn="auto" hangingPunct="1">
              <a:spcBef>
                <a:spcPts val="0"/>
              </a:spcBef>
              <a:spcAft>
                <a:spcPts val="600"/>
              </a:spcAft>
              <a:defRPr/>
            </a:pPr>
            <a:r>
              <a:rPr lang="en-US"/>
              <a:t>   </a:t>
            </a:r>
            <a:fld id="{93687634-FB27-E743-B046-1B3D040117B1}" type="slidenum">
              <a:rPr lang="en-US"/>
              <a:pPr defTabSz="609585" eaLnBrk="1" fontAlgn="auto" hangingPunct="1">
                <a:spcBef>
                  <a:spcPts val="0"/>
                </a:spcBef>
                <a:spcAft>
                  <a:spcPts val="600"/>
                </a:spcAft>
                <a:defRPr/>
              </a:pPr>
              <a:t>5</a:t>
            </a:fld>
            <a:r>
              <a:rPr lang="en-US"/>
              <a:t></a:t>
            </a:r>
          </a:p>
        </p:txBody>
      </p:sp>
      <p:pic>
        <p:nvPicPr>
          <p:cNvPr id="7" name="Picture Placeholder 6" descr="icon_reflective_2color.png"/>
          <p:cNvPicPr>
            <a:picLocks noChangeAspect="1"/>
          </p:cNvPicPr>
          <p:nvPr/>
        </p:nvPicPr>
        <p:blipFill>
          <a:blip r:embed="rId3">
            <a:extLst>
              <a:ext uri="{28A0092B-C50C-407E-A947-70E740481C1C}">
                <a14:useLocalDpi xmlns:a14="http://schemas.microsoft.com/office/drawing/2010/main" val="0"/>
              </a:ext>
            </a:extLst>
          </a:blip>
          <a:srcRect l="-18238" r="-18238"/>
          <a:stretch>
            <a:fillRect/>
          </a:stretch>
        </p:blipFill>
        <p:spPr>
          <a:xfrm>
            <a:off x="1294875" y="1632767"/>
            <a:ext cx="3654623" cy="3159707"/>
          </a:xfrm>
          <a:prstGeom prst="rect">
            <a:avLst/>
          </a:prstGeom>
          <a:noFill/>
        </p:spPr>
      </p:pic>
      <p:sp>
        <p:nvSpPr>
          <p:cNvPr id="3" name="Content Placeholder 2"/>
          <p:cNvSpPr>
            <a:spLocks noGrp="1"/>
          </p:cNvSpPr>
          <p:nvPr>
            <p:ph sz="quarter" idx="15"/>
          </p:nvPr>
        </p:nvSpPr>
        <p:spPr>
          <a:xfrm>
            <a:off x="5932673" y="1632767"/>
            <a:ext cx="5842780" cy="3159707"/>
          </a:xfrm>
        </p:spPr>
        <p:txBody>
          <a:bodyPr>
            <a:normAutofit/>
          </a:bodyPr>
          <a:lstStyle/>
          <a:p>
            <a:r>
              <a:rPr lang="en-US" dirty="0"/>
              <a:t>What comes up for you after reading this referral?</a:t>
            </a:r>
          </a:p>
          <a:p>
            <a:pPr lvl="0"/>
            <a:r>
              <a:rPr lang="en-US" dirty="0"/>
              <a:t>What are your treatment considerations?</a:t>
            </a:r>
          </a:p>
          <a:p>
            <a:pPr lvl="0"/>
            <a:r>
              <a:rPr lang="en-US" dirty="0"/>
              <a:t>What supports will you need?</a:t>
            </a:r>
          </a:p>
        </p:txBody>
      </p:sp>
    </p:spTree>
    <p:extLst>
      <p:ext uri="{BB962C8B-B14F-4D97-AF65-F5344CB8AC3E}">
        <p14:creationId xmlns:p14="http://schemas.microsoft.com/office/powerpoint/2010/main" val="2370444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BCD33-780A-DC4C-8557-2A16E3838EC1}"/>
              </a:ext>
            </a:extLst>
          </p:cNvPr>
          <p:cNvSpPr>
            <a:spLocks noGrp="1"/>
          </p:cNvSpPr>
          <p:nvPr>
            <p:ph type="title"/>
          </p:nvPr>
        </p:nvSpPr>
        <p:spPr/>
        <p:txBody>
          <a:bodyPr/>
          <a:lstStyle/>
          <a:p>
            <a:r>
              <a:rPr lang="en-US" dirty="0"/>
              <a:t>Random Assignment to Fidelity Strands</a:t>
            </a:r>
          </a:p>
        </p:txBody>
      </p:sp>
      <p:sp>
        <p:nvSpPr>
          <p:cNvPr id="3" name="Content Placeholder 2">
            <a:extLst>
              <a:ext uri="{FF2B5EF4-FFF2-40B4-BE49-F238E27FC236}">
                <a16:creationId xmlns:a16="http://schemas.microsoft.com/office/drawing/2014/main" id="{45DEF96F-3319-A845-A378-58F2DAC6FE17}"/>
              </a:ext>
            </a:extLst>
          </p:cNvPr>
          <p:cNvSpPr>
            <a:spLocks noGrp="1"/>
          </p:cNvSpPr>
          <p:nvPr>
            <p:ph idx="1"/>
          </p:nvPr>
        </p:nvSpPr>
        <p:spPr/>
        <p:txBody>
          <a:bodyPr>
            <a:normAutofit/>
          </a:bodyPr>
          <a:lstStyle/>
          <a:p>
            <a:r>
              <a:rPr lang="en-US" sz="2400" dirty="0"/>
              <a:t>Reflective practice</a:t>
            </a:r>
          </a:p>
          <a:p>
            <a:r>
              <a:rPr lang="en-US" sz="2400" dirty="0"/>
              <a:t>Emotional process</a:t>
            </a:r>
          </a:p>
          <a:p>
            <a:r>
              <a:rPr lang="en-US" sz="2400" dirty="0"/>
              <a:t>Dyadic relational</a:t>
            </a:r>
          </a:p>
          <a:p>
            <a:r>
              <a:rPr lang="en-US" sz="2400" dirty="0"/>
              <a:t>Trauma framework</a:t>
            </a:r>
          </a:p>
          <a:p>
            <a:endParaRPr lang="en-US" sz="2400" dirty="0"/>
          </a:p>
          <a:p>
            <a:pPr marL="0" indent="0">
              <a:buNone/>
            </a:pPr>
            <a:r>
              <a:rPr lang="en-US" sz="2400" dirty="0"/>
              <a:t>Note: </a:t>
            </a:r>
          </a:p>
          <a:p>
            <a:r>
              <a:rPr lang="en-US" sz="2400" dirty="0"/>
              <a:t>The information in the template is there because the clinician had good procedural fidelity</a:t>
            </a:r>
          </a:p>
          <a:p>
            <a:r>
              <a:rPr lang="en-US" sz="2400" dirty="0"/>
              <a:t>We will use this case in the future to think about content fidelity</a:t>
            </a:r>
          </a:p>
        </p:txBody>
      </p:sp>
      <p:sp>
        <p:nvSpPr>
          <p:cNvPr id="4" name="Slide Number Placeholder 3">
            <a:extLst>
              <a:ext uri="{FF2B5EF4-FFF2-40B4-BE49-F238E27FC236}">
                <a16:creationId xmlns:a16="http://schemas.microsoft.com/office/drawing/2014/main" id="{32F1F3D2-4B1E-FF49-901D-FD24E431758C}"/>
              </a:ext>
            </a:extLst>
          </p:cNvPr>
          <p:cNvSpPr>
            <a:spLocks noGrp="1"/>
          </p:cNvSpPr>
          <p:nvPr>
            <p:ph type="sldNum" sz="quarter" idx="12"/>
          </p:nvPr>
        </p:nvSpPr>
        <p:spPr/>
        <p:txBody>
          <a:bodyPr/>
          <a:lstStyle/>
          <a:p>
            <a:fld id="{2066355A-084C-D24E-9AD2-7E4FC41EA627}" type="slidenum">
              <a:rPr lang="en-US" smtClean="0"/>
              <a:t>6</a:t>
            </a:fld>
            <a:endParaRPr lang="en-US" dirty="0"/>
          </a:p>
        </p:txBody>
      </p:sp>
    </p:spTree>
    <p:extLst>
      <p:ext uri="{BB962C8B-B14F-4D97-AF65-F5344CB8AC3E}">
        <p14:creationId xmlns:p14="http://schemas.microsoft.com/office/powerpoint/2010/main" val="693010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CD2F6-9B8C-264E-8198-F1A855DFE4EC}"/>
              </a:ext>
            </a:extLst>
          </p:cNvPr>
          <p:cNvSpPr>
            <a:spLocks noGrp="1"/>
          </p:cNvSpPr>
          <p:nvPr>
            <p:ph type="title"/>
          </p:nvPr>
        </p:nvSpPr>
        <p:spPr/>
        <p:txBody>
          <a:bodyPr/>
          <a:lstStyle/>
          <a:p>
            <a:r>
              <a:rPr lang="en-US" dirty="0"/>
              <a:t>Instructions</a:t>
            </a:r>
          </a:p>
        </p:txBody>
      </p:sp>
      <p:sp>
        <p:nvSpPr>
          <p:cNvPr id="3" name="Content Placeholder 2">
            <a:extLst>
              <a:ext uri="{FF2B5EF4-FFF2-40B4-BE49-F238E27FC236}">
                <a16:creationId xmlns:a16="http://schemas.microsoft.com/office/drawing/2014/main" id="{B8128641-1A75-D143-9410-301DEAAFE497}"/>
              </a:ext>
            </a:extLst>
          </p:cNvPr>
          <p:cNvSpPr>
            <a:spLocks noGrp="1"/>
          </p:cNvSpPr>
          <p:nvPr>
            <p:ph idx="1"/>
          </p:nvPr>
        </p:nvSpPr>
        <p:spPr>
          <a:xfrm>
            <a:off x="609600" y="1322174"/>
            <a:ext cx="10972800" cy="4652268"/>
          </a:xfrm>
        </p:spPr>
        <p:txBody>
          <a:bodyPr>
            <a:noAutofit/>
          </a:bodyPr>
          <a:lstStyle/>
          <a:p>
            <a:r>
              <a:rPr lang="en-US" sz="2000" dirty="0"/>
              <a:t>Imagine you are in a supervisory role or consulting as a peer</a:t>
            </a:r>
          </a:p>
          <a:p>
            <a:r>
              <a:rPr lang="en-US" sz="2000" dirty="0"/>
              <a:t>Read through the template</a:t>
            </a:r>
          </a:p>
          <a:p>
            <a:r>
              <a:rPr lang="en-US" sz="2000" dirty="0"/>
              <a:t>Keep your fidelity strand in mind</a:t>
            </a:r>
          </a:p>
          <a:p>
            <a:r>
              <a:rPr lang="en-US" sz="2000" dirty="0"/>
              <a:t>You may want to read through the questions on the </a:t>
            </a:r>
            <a:r>
              <a:rPr lang="en-US" sz="2000" dirty="0">
                <a:hlinkClick r:id="rId2"/>
              </a:rPr>
              <a:t>CPP Fidelity Compass</a:t>
            </a:r>
            <a:endParaRPr lang="en-US" sz="2000" dirty="0"/>
          </a:p>
          <a:p>
            <a:r>
              <a:rPr lang="en-US" sz="2000" dirty="0"/>
              <a:t>Highlight places in the template, where you might wonder with the clinician about that particular fidelity strand</a:t>
            </a:r>
          </a:p>
          <a:p>
            <a:r>
              <a:rPr lang="en-US" sz="2000" dirty="0"/>
              <a:t>On the top of page 6, rate your level of challenge and capacity with regard to your strand.</a:t>
            </a:r>
          </a:p>
          <a:p>
            <a:endParaRPr lang="en-US" sz="2000" dirty="0"/>
          </a:p>
          <a:p>
            <a:r>
              <a:rPr lang="en-US" sz="2000" dirty="0"/>
              <a:t>Talk in small groups with others assigned to that strand</a:t>
            </a:r>
          </a:p>
          <a:p>
            <a:r>
              <a:rPr lang="en-US" sz="2000" dirty="0"/>
              <a:t>Return to the large group to and share</a:t>
            </a:r>
          </a:p>
          <a:p>
            <a:pPr lvl="1"/>
            <a:r>
              <a:rPr lang="en-US" sz="2000" dirty="0"/>
              <a:t>What the fidelity strand means to you, how it guides you</a:t>
            </a:r>
          </a:p>
          <a:p>
            <a:pPr lvl="1"/>
            <a:r>
              <a:rPr lang="en-US" sz="2000" dirty="0"/>
              <a:t>Places in the template where you might help the clinician think about that strand of fidelity</a:t>
            </a:r>
          </a:p>
        </p:txBody>
      </p:sp>
      <p:sp>
        <p:nvSpPr>
          <p:cNvPr id="4" name="Slide Number Placeholder 3">
            <a:extLst>
              <a:ext uri="{FF2B5EF4-FFF2-40B4-BE49-F238E27FC236}">
                <a16:creationId xmlns:a16="http://schemas.microsoft.com/office/drawing/2014/main" id="{D194EDE6-2E07-EC44-BD8D-0E138EEDD96C}"/>
              </a:ext>
            </a:extLst>
          </p:cNvPr>
          <p:cNvSpPr>
            <a:spLocks noGrp="1"/>
          </p:cNvSpPr>
          <p:nvPr>
            <p:ph type="sldNum" sz="quarter" idx="12"/>
          </p:nvPr>
        </p:nvSpPr>
        <p:spPr/>
        <p:txBody>
          <a:bodyPr/>
          <a:lstStyle/>
          <a:p>
            <a:fld id="{2066355A-084C-D24E-9AD2-7E4FC41EA627}" type="slidenum">
              <a:rPr lang="en-US" smtClean="0"/>
              <a:t>7</a:t>
            </a:fld>
            <a:endParaRPr lang="en-US" dirty="0"/>
          </a:p>
        </p:txBody>
      </p:sp>
    </p:spTree>
    <p:extLst>
      <p:ext uri="{BB962C8B-B14F-4D97-AF65-F5344CB8AC3E}">
        <p14:creationId xmlns:p14="http://schemas.microsoft.com/office/powerpoint/2010/main" val="3568434435"/>
      </p:ext>
    </p:extLst>
  </p:cSld>
  <p:clrMapOvr>
    <a:masterClrMapping/>
  </p:clrMapOvr>
</p:sld>
</file>

<file path=ppt/theme/theme1.xml><?xml version="1.0" encoding="utf-8"?>
<a:theme xmlns:a="http://schemas.openxmlformats.org/drawingml/2006/main" name="CPP_Presentation-Template">
  <a:themeElements>
    <a:clrScheme name="CPP">
      <a:dk1>
        <a:srgbClr val="007239"/>
      </a:dk1>
      <a:lt1>
        <a:sysClr val="window" lastClr="FFFFFF"/>
      </a:lt1>
      <a:dk2>
        <a:srgbClr val="8DC63F"/>
      </a:dk2>
      <a:lt2>
        <a:srgbClr val="FFFFFF"/>
      </a:lt2>
      <a:accent1>
        <a:srgbClr val="009999"/>
      </a:accent1>
      <a:accent2>
        <a:srgbClr val="8CBAE4"/>
      </a:accent2>
      <a:accent3>
        <a:srgbClr val="FF9933"/>
      </a:accent3>
      <a:accent4>
        <a:srgbClr val="E26D26"/>
      </a:accent4>
      <a:accent5>
        <a:srgbClr val="999999"/>
      </a:accent5>
      <a:accent6>
        <a:srgbClr val="666666"/>
      </a:accent6>
      <a:hlink>
        <a:srgbClr val="99CC33"/>
      </a:hlink>
      <a:folHlink>
        <a:srgbClr val="00723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PP_Presentation-Template">
  <a:themeElements>
    <a:clrScheme name="Custom 2">
      <a:dk1>
        <a:srgbClr val="007239"/>
      </a:dk1>
      <a:lt1>
        <a:sysClr val="window" lastClr="FFFFFF"/>
      </a:lt1>
      <a:dk2>
        <a:srgbClr val="8DC63F"/>
      </a:dk2>
      <a:lt2>
        <a:srgbClr val="FFFFFF"/>
      </a:lt2>
      <a:accent1>
        <a:srgbClr val="009999"/>
      </a:accent1>
      <a:accent2>
        <a:srgbClr val="8CBAE4"/>
      </a:accent2>
      <a:accent3>
        <a:srgbClr val="FF9933"/>
      </a:accent3>
      <a:accent4>
        <a:srgbClr val="E26D26"/>
      </a:accent4>
      <a:accent5>
        <a:srgbClr val="999999"/>
      </a:accent5>
      <a:accent6>
        <a:srgbClr val="666666"/>
      </a:accent6>
      <a:hlink>
        <a:srgbClr val="009039"/>
      </a:hlink>
      <a:folHlink>
        <a:srgbClr val="00723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PP">
    <a:dk1>
      <a:srgbClr val="007239"/>
    </a:dk1>
    <a:lt1>
      <a:sysClr val="window" lastClr="FFFFFF"/>
    </a:lt1>
    <a:dk2>
      <a:srgbClr val="8DC63F"/>
    </a:dk2>
    <a:lt2>
      <a:srgbClr val="FFFFFF"/>
    </a:lt2>
    <a:accent1>
      <a:srgbClr val="009999"/>
    </a:accent1>
    <a:accent2>
      <a:srgbClr val="8CBAE4"/>
    </a:accent2>
    <a:accent3>
      <a:srgbClr val="FF9933"/>
    </a:accent3>
    <a:accent4>
      <a:srgbClr val="E26D26"/>
    </a:accent4>
    <a:accent5>
      <a:srgbClr val="999999"/>
    </a:accent5>
    <a:accent6>
      <a:srgbClr val="666666"/>
    </a:accent6>
    <a:hlink>
      <a:srgbClr val="99CC33"/>
    </a:hlink>
    <a:folHlink>
      <a:srgbClr val="00723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1203</TotalTime>
  <Words>1092</Words>
  <Application>Microsoft Macintosh PowerPoint</Application>
  <PresentationFormat>Widescreen</PresentationFormat>
  <Paragraphs>96</Paragraphs>
  <Slides>7</Slides>
  <Notes>4</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7</vt:i4>
      </vt:variant>
    </vt:vector>
  </HeadingPairs>
  <TitlesOfParts>
    <vt:vector size="17" baseType="lpstr">
      <vt:lpstr>Arial</vt:lpstr>
      <vt:lpstr>Avenir Book</vt:lpstr>
      <vt:lpstr>Avenir Medium</vt:lpstr>
      <vt:lpstr>Calibri</vt:lpstr>
      <vt:lpstr>Montserrat</vt:lpstr>
      <vt:lpstr>Oxygen Bold</vt:lpstr>
      <vt:lpstr>Raleway</vt:lpstr>
      <vt:lpstr>Zapf Dingbats</vt:lpstr>
      <vt:lpstr>CPP_Presentation-Template</vt:lpstr>
      <vt:lpstr>1_CPP_Presentation-Template</vt:lpstr>
      <vt:lpstr>Anthony and Alissa Craft</vt:lpstr>
      <vt:lpstr>CPP Fidelity: Six Interconnected Strands</vt:lpstr>
      <vt:lpstr>Anthony and Alissa Craft</vt:lpstr>
      <vt:lpstr>Anthony and Alissa Craft (continued)</vt:lpstr>
      <vt:lpstr>Reflective Practice</vt:lpstr>
      <vt:lpstr>Random Assignment to Fidelity Strands</vt:lpstr>
      <vt:lpstr>Instructions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Anthony and Alissa Craft</dc:title>
  <dc:creator>Ghosh, Chandra</dc:creator>
  <cp:lastModifiedBy>Ghosh, Chandra</cp:lastModifiedBy>
  <cp:revision>16</cp:revision>
  <dcterms:created xsi:type="dcterms:W3CDTF">2020-07-29T05:20:33Z</dcterms:created>
  <dcterms:modified xsi:type="dcterms:W3CDTF">2020-07-31T14:41:55Z</dcterms:modified>
</cp:coreProperties>
</file>